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1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9" autoAdjust="0"/>
    <p:restoredTop sz="94660"/>
  </p:normalViewPr>
  <p:slideViewPr>
    <p:cSldViewPr snapToGrid="0">
      <p:cViewPr varScale="1">
        <p:scale>
          <a:sx n="68" d="100"/>
          <a:sy n="68" d="100"/>
        </p:scale>
        <p:origin x="4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B332-1CE9-412F-AC92-0DB3B7544FEC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EBB8-C3C3-4577-9FE7-045729A51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65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B332-1CE9-412F-AC92-0DB3B7544FEC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EBB8-C3C3-4577-9FE7-045729A51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131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B332-1CE9-412F-AC92-0DB3B7544FEC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EBB8-C3C3-4577-9FE7-045729A51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07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B332-1CE9-412F-AC92-0DB3B7544FEC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EBB8-C3C3-4577-9FE7-045729A51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435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B332-1CE9-412F-AC92-0DB3B7544FEC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EBB8-C3C3-4577-9FE7-045729A51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59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B332-1CE9-412F-AC92-0DB3B7544FEC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EBB8-C3C3-4577-9FE7-045729A51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75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B332-1CE9-412F-AC92-0DB3B7544FEC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EBB8-C3C3-4577-9FE7-045729A51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687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B332-1CE9-412F-AC92-0DB3B7544FEC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EBB8-C3C3-4577-9FE7-045729A51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337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B332-1CE9-412F-AC92-0DB3B7544FEC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EBB8-C3C3-4577-9FE7-045729A51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50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B332-1CE9-412F-AC92-0DB3B7544FEC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EBB8-C3C3-4577-9FE7-045729A51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605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DB332-1CE9-412F-AC92-0DB3B7544FEC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7EBB8-C3C3-4577-9FE7-045729A51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518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DB332-1CE9-412F-AC92-0DB3B7544FEC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7EBB8-C3C3-4577-9FE7-045729A51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49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5" y="47602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8627" y="2447636"/>
            <a:ext cx="184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30348" y="4830617"/>
            <a:ext cx="335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6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2734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67314" y="522514"/>
            <a:ext cx="86003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solidFill>
                  <a:srgbClr val="0070C0"/>
                </a:solidFill>
                <a:latin typeface="Monotype Corsiva" panose="03010101010201010101" pitchFamily="66" charset="0"/>
              </a:rPr>
              <a:t>П</a:t>
            </a:r>
            <a:r>
              <a:rPr lang="ru-RU" sz="3200" dirty="0">
                <a:solidFill>
                  <a:srgbClr val="0070C0"/>
                </a:solidFill>
                <a:latin typeface="Monotype Corsiva" panose="03010101010201010101" pitchFamily="66" charset="0"/>
              </a:rPr>
              <a:t>осмотрите за окошко </a:t>
            </a:r>
          </a:p>
          <a:p>
            <a:pPr algn="ctr"/>
            <a:r>
              <a:rPr lang="ru-RU" sz="3200" dirty="0">
                <a:solidFill>
                  <a:srgbClr val="0070C0"/>
                </a:solidFill>
                <a:latin typeface="Monotype Corsiva" panose="03010101010201010101" pitchFamily="66" charset="0"/>
              </a:rPr>
              <a:t>Стало там теплей немножко,</a:t>
            </a:r>
          </a:p>
          <a:p>
            <a:pPr algn="ctr"/>
            <a:r>
              <a:rPr lang="ru-RU" sz="3200" dirty="0">
                <a:solidFill>
                  <a:srgbClr val="0070C0"/>
                </a:solidFill>
                <a:latin typeface="Monotype Corsiva" panose="03010101010201010101" pitchFamily="66" charset="0"/>
              </a:rPr>
              <a:t>Главный праздник наступает </a:t>
            </a:r>
          </a:p>
          <a:p>
            <a:pPr algn="ctr"/>
            <a:r>
              <a:rPr lang="ru-RU" sz="3200" dirty="0">
                <a:solidFill>
                  <a:srgbClr val="0070C0"/>
                </a:solidFill>
                <a:latin typeface="Monotype Corsiva" panose="03010101010201010101" pitchFamily="66" charset="0"/>
              </a:rPr>
              <a:t>Солнышко его встречает.</a:t>
            </a:r>
          </a:p>
        </p:txBody>
      </p:sp>
    </p:spTree>
    <p:extLst>
      <p:ext uri="{BB962C8B-B14F-4D97-AF65-F5344CB8AC3E}">
        <p14:creationId xmlns:p14="http://schemas.microsoft.com/office/powerpoint/2010/main" val="2918319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2734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67314" y="522514"/>
            <a:ext cx="860037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FF0000"/>
                </a:solidFill>
                <a:latin typeface="Monotype Corsiva" panose="03010101010201010101" pitchFamily="66" charset="0"/>
              </a:rPr>
              <a:t>8 Марта </a:t>
            </a:r>
            <a:r>
              <a:rPr lang="ru-RU" sz="2800" dirty="0"/>
              <a:t>– 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это праздник весны и света,</a:t>
            </a:r>
          </a:p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уважение к женщинам, бабушкам, матерям и подругам.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372" y="3248497"/>
            <a:ext cx="1908825" cy="22997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764" y="3403468"/>
            <a:ext cx="1397868" cy="19898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579" y="2128989"/>
            <a:ext cx="4428836" cy="332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4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2734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79420" y="378691"/>
            <a:ext cx="972589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Monotype Corsiva" panose="03010101010201010101" pitchFamily="66" charset="0"/>
              </a:rPr>
              <a:t>Традиции праздника</a:t>
            </a:r>
          </a:p>
          <a:p>
            <a:r>
              <a:rPr lang="ru-RU" sz="2000" dirty="0"/>
              <a:t> </a:t>
            </a:r>
            <a:r>
              <a:rPr lang="ru-RU" sz="2400" dirty="0">
                <a:solidFill>
                  <a:srgbClr val="0070C0"/>
                </a:solidFill>
                <a:latin typeface="Monotype Corsiva" panose="03010101010201010101" pitchFamily="66" charset="0"/>
              </a:rPr>
              <a:t>В этот день принято поздравлять  всех женщин и дарить им подарки.</a:t>
            </a:r>
          </a:p>
          <a:p>
            <a:r>
              <a:rPr lang="ru-RU" sz="2400" dirty="0">
                <a:solidFill>
                  <a:srgbClr val="0070C0"/>
                </a:solidFill>
                <a:latin typeface="Monotype Corsiva" panose="03010101010201010101" pitchFamily="66" charset="0"/>
              </a:rPr>
              <a:t>С годами Международный женский день стал символом весны, любви и красоты. И </a:t>
            </a:r>
          </a:p>
          <a:p>
            <a:r>
              <a:rPr lang="ru-RU" sz="2400" dirty="0">
                <a:solidFill>
                  <a:srgbClr val="0070C0"/>
                </a:solidFill>
                <a:latin typeface="Monotype Corsiva" panose="03010101010201010101" pitchFamily="66" charset="0"/>
              </a:rPr>
              <a:t>Поэтому самым распространенным подарком </a:t>
            </a:r>
            <a:r>
              <a:rPr 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8 марта </a:t>
            </a:r>
            <a:r>
              <a:rPr lang="ru-RU" sz="2400" dirty="0">
                <a:solidFill>
                  <a:srgbClr val="0070C0"/>
                </a:solidFill>
                <a:latin typeface="Monotype Corsiva" panose="03010101010201010101" pitchFamily="66" charset="0"/>
              </a:rPr>
              <a:t>стали весенние цветы.</a:t>
            </a:r>
          </a:p>
          <a:p>
            <a:r>
              <a:rPr lang="ru-RU" sz="2400" dirty="0">
                <a:solidFill>
                  <a:srgbClr val="0070C0"/>
                </a:solidFill>
                <a:latin typeface="Monotype Corsiva" panose="03010101010201010101" pitchFamily="66" charset="0"/>
              </a:rPr>
              <a:t>Традиционным цветком в этот день во многих странах считается мимоза, такая же нежная и прекрасная как женщина.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90" y="2244436"/>
            <a:ext cx="5671127" cy="333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65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2734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20291" y="1607127"/>
            <a:ext cx="55387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Monotype Corsiva" panose="03010101010201010101" pitchFamily="66" charset="0"/>
              </a:rPr>
              <a:t>Знаешь ли ты свою маму?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70C0"/>
                </a:solidFill>
                <a:latin typeface="Monotype Corsiva" panose="03010101010201010101" pitchFamily="66" charset="0"/>
              </a:rPr>
              <a:t>Мамин любимый цветок.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70C0"/>
                </a:solidFill>
                <a:latin typeface="Monotype Corsiva" panose="03010101010201010101" pitchFamily="66" charset="0"/>
              </a:rPr>
              <a:t>Мамино любимое время года.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70C0"/>
                </a:solidFill>
                <a:latin typeface="Monotype Corsiva" panose="03010101010201010101" pitchFamily="66" charset="0"/>
              </a:rPr>
              <a:t>Мамин день рождения.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70C0"/>
                </a:solidFill>
                <a:latin typeface="Monotype Corsiva" panose="03010101010201010101" pitchFamily="66" charset="0"/>
              </a:rPr>
              <a:t>Мамино любимое блюдо.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27344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50" y="3371850"/>
            <a:ext cx="114300" cy="1143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" y="3288145"/>
            <a:ext cx="2946400" cy="343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40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5" y="0"/>
            <a:ext cx="1212734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33600" y="295564"/>
            <a:ext cx="1034047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Monotype Corsiva" panose="03010101010201010101" pitchFamily="66" charset="0"/>
              </a:rPr>
              <a:t>Что можно подарить?</a:t>
            </a:r>
          </a:p>
          <a:p>
            <a:pPr algn="ctr"/>
            <a:r>
              <a:rPr lang="ru-RU" sz="3200" dirty="0">
                <a:solidFill>
                  <a:srgbClr val="FF0000"/>
                </a:solidFill>
                <a:latin typeface="Monotype Corsiva" panose="03010101010201010101" pitchFamily="66" charset="0"/>
              </a:rPr>
              <a:t>8 Марта.</a:t>
            </a:r>
          </a:p>
          <a:p>
            <a:r>
              <a:rPr lang="ru-RU" sz="2400" dirty="0">
                <a:solidFill>
                  <a:srgbClr val="7030A0"/>
                </a:solidFill>
                <a:latin typeface="Monotype Corsiva" panose="03010101010201010101" pitchFamily="66" charset="0"/>
              </a:rPr>
              <a:t>Букет цветов – </a:t>
            </a:r>
            <a:r>
              <a:rPr lang="ru-RU" sz="2400" dirty="0">
                <a:solidFill>
                  <a:srgbClr val="0070C0"/>
                </a:solidFill>
                <a:latin typeface="Monotype Corsiva" panose="03010101010201010101" pitchFamily="66" charset="0"/>
              </a:rPr>
              <a:t>это самый традиционный и желанный подарок 8 Марта.</a:t>
            </a:r>
          </a:p>
          <a:p>
            <a:r>
              <a:rPr lang="ru-RU" sz="2400" dirty="0">
                <a:solidFill>
                  <a:srgbClr val="7030A0"/>
                </a:solidFill>
                <a:latin typeface="Monotype Corsiva" panose="03010101010201010101" pitchFamily="66" charset="0"/>
              </a:rPr>
              <a:t>Украшения -  </a:t>
            </a:r>
            <a:r>
              <a:rPr lang="ru-RU" sz="2400" dirty="0">
                <a:solidFill>
                  <a:srgbClr val="0070C0"/>
                </a:solidFill>
                <a:latin typeface="Monotype Corsiva" panose="03010101010201010101" pitchFamily="66" charset="0"/>
              </a:rPr>
              <a:t>могут быть купленные в магазине , так и сделанные своими руками</a:t>
            </a:r>
          </a:p>
          <a:p>
            <a:r>
              <a:rPr lang="ru-RU" sz="2400" dirty="0">
                <a:solidFill>
                  <a:srgbClr val="7030A0"/>
                </a:solidFill>
                <a:latin typeface="Monotype Corsiva" panose="03010101010201010101" pitchFamily="66" charset="0"/>
              </a:rPr>
              <a:t>Духи – </a:t>
            </a:r>
            <a:r>
              <a:rPr lang="ru-RU" sz="2400" dirty="0">
                <a:solidFill>
                  <a:srgbClr val="0070C0"/>
                </a:solidFill>
                <a:latin typeface="Monotype Corsiva" panose="03010101010201010101" pitchFamily="66" charset="0"/>
              </a:rPr>
              <a:t>всегда радуют  женщину и поднимают настроение.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66" y="2347982"/>
            <a:ext cx="3906989" cy="31303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546" y="1903613"/>
            <a:ext cx="3302000" cy="330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3820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558" y="0"/>
            <a:ext cx="534888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1258" y="435429"/>
            <a:ext cx="464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0070C0"/>
                </a:solidFill>
                <a:latin typeface="Monotype Corsiva" panose="03010101010201010101" pitchFamily="66" charset="0"/>
              </a:rPr>
              <a:t>С праздником!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58514" y="3149600"/>
            <a:ext cx="22813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rgbClr val="0070C0"/>
                </a:solidFill>
                <a:latin typeface="Monotype Corsiva" panose="03010101010201010101" pitchFamily="66" charset="0"/>
              </a:rPr>
              <a:t>Марта</a:t>
            </a:r>
          </a:p>
        </p:txBody>
      </p:sp>
    </p:spTree>
    <p:extLst>
      <p:ext uri="{BB962C8B-B14F-4D97-AF65-F5344CB8AC3E}">
        <p14:creationId xmlns:p14="http://schemas.microsoft.com/office/powerpoint/2010/main" val="32681740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161</Words>
  <Application>Microsoft Office PowerPoint</Application>
  <PresentationFormat>Широкоэкранный</PresentationFormat>
  <Paragraphs>23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СВ</cp:lastModifiedBy>
  <cp:revision>9</cp:revision>
  <dcterms:created xsi:type="dcterms:W3CDTF">2019-03-09T04:33:51Z</dcterms:created>
  <dcterms:modified xsi:type="dcterms:W3CDTF">2022-02-08T15:42:55Z</dcterms:modified>
</cp:coreProperties>
</file>