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92" r:id="rId14"/>
    <p:sldId id="269" r:id="rId15"/>
    <p:sldId id="270" r:id="rId16"/>
    <p:sldId id="266" r:id="rId17"/>
    <p:sldId id="271" r:id="rId18"/>
    <p:sldId id="282" r:id="rId19"/>
    <p:sldId id="283" r:id="rId20"/>
    <p:sldId id="284" r:id="rId21"/>
    <p:sldId id="285" r:id="rId22"/>
    <p:sldId id="293" r:id="rId23"/>
    <p:sldId id="272" r:id="rId24"/>
    <p:sldId id="286" r:id="rId25"/>
    <p:sldId id="287" r:id="rId26"/>
    <p:sldId id="273" r:id="rId27"/>
    <p:sldId id="288" r:id="rId28"/>
    <p:sldId id="289" r:id="rId29"/>
    <p:sldId id="274" r:id="rId30"/>
    <p:sldId id="290" r:id="rId31"/>
    <p:sldId id="291" r:id="rId32"/>
    <p:sldId id="275" r:id="rId33"/>
    <p:sldId id="276" r:id="rId34"/>
    <p:sldId id="277" r:id="rId35"/>
    <p:sldId id="294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694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556792"/>
            <a:ext cx="6984776" cy="4320480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6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 февраля –</a:t>
            </a:r>
            <a:br>
              <a:rPr lang="ru-RU" sz="6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защитника Отечества</a:t>
            </a:r>
            <a:endParaRPr lang="ru-RU" sz="60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829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Пограничники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это солдаты, которые охраняют границу. Они первыми встречают вражеские войска, когда переходят границу. Пограничники, как и все военные, являются защитниками нашего Отечества. В пограничном отряде есть проводник с собакой. Собака помогает пограничникам, идёт по следу.</a:t>
            </a:r>
          </a:p>
        </p:txBody>
      </p:sp>
    </p:spTree>
    <p:extLst>
      <p:ext uri="{BB962C8B-B14F-4D97-AF65-F5344CB8AC3E}">
        <p14:creationId xmlns:p14="http://schemas.microsoft.com/office/powerpoint/2010/main" val="4070635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493" y="1575132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 err="1">
                <a:latin typeface="Times New Roman" pitchFamily="18" charset="0"/>
                <a:cs typeface="Times New Roman" pitchFamily="18" charset="0"/>
              </a:rPr>
              <a:t>Военно</a:t>
            </a: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 – морской флот.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Морские просторы нашей Родины защищают военные корабли. Там служат моряки, среди них есть и капитаны.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Командиры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корабля, они в ответе за весь корабль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716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Екатерина\Desktop\Новая папка (2)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54" y="625544"/>
            <a:ext cx="7724285" cy="5467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761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C:\Users\Екатерина\Desktop\Новая папка (2)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92695"/>
            <a:ext cx="7682819" cy="511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95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1853" y="1189679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Большие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надводные корабли оснащены пушками, зенитками, ракетами, бомбами. Они могут защищать нашу Родину на воде.</a:t>
            </a:r>
          </a:p>
        </p:txBody>
      </p:sp>
    </p:spTree>
    <p:extLst>
      <p:ext uri="{BB962C8B-B14F-4D97-AF65-F5344CB8AC3E}">
        <p14:creationId xmlns:p14="http://schemas.microsoft.com/office/powerpoint/2010/main" val="3489606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Екатерина\Desktop\Новая папка (2)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26" y="580405"/>
            <a:ext cx="8064896" cy="534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776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Екатерина\Desktop\Новая папка (2)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764704"/>
            <a:ext cx="8124363" cy="511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5338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041901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 err="1">
                <a:latin typeface="Times New Roman" pitchFamily="18" charset="0"/>
                <a:cs typeface="Times New Roman" pitchFamily="18" charset="0"/>
              </a:rPr>
              <a:t>Военно</a:t>
            </a:r>
            <a:r>
              <a:rPr lang="ru-RU" sz="3600" b="1" u="sng" dirty="0">
                <a:latin typeface="Times New Roman" pitchFamily="18" charset="0"/>
                <a:cs typeface="Times New Roman" pitchFamily="18" charset="0"/>
              </a:rPr>
              <a:t> – воздушные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силы готовы защищать в случае необходимости наше Отечество с воздуха. Лётчики – члены экипажа самолёта или вертолёта – должны не бояться высоты и уметь в критической ситуации брать ответственность на себя.</a:t>
            </a:r>
          </a:p>
        </p:txBody>
      </p:sp>
    </p:spTree>
    <p:extLst>
      <p:ext uri="{BB962C8B-B14F-4D97-AF65-F5344CB8AC3E}">
        <p14:creationId xmlns:p14="http://schemas.microsoft.com/office/powerpoint/2010/main" val="2167431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Екатерина\Desktop\Новая папка (2)\images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55" y="620688"/>
            <a:ext cx="7776863" cy="517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8164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Екатерина\Desktop\Новая папка (2)\Без названия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95517"/>
            <a:ext cx="7928356" cy="5275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03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268760"/>
            <a:ext cx="691276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Всё может родная земля: накормить нас тёплым хлебом, напоить родниковой водой, удивить своей красотой. И только защитить сама себя не может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ащита </a:t>
            </a:r>
            <a:r>
              <a:rPr lang="ru-RU" sz="32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Отечества - долг тех, кто ест её хлеб, пьёт её воду, любуется её красотой.</a:t>
            </a:r>
          </a:p>
        </p:txBody>
      </p:sp>
    </p:spTree>
    <p:extLst>
      <p:ext uri="{BB962C8B-B14F-4D97-AF65-F5344CB8AC3E}">
        <p14:creationId xmlns:p14="http://schemas.microsoft.com/office/powerpoint/2010/main" val="8305552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Екатерина\Desktop\Новая папка (2)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628253"/>
            <a:ext cx="7416824" cy="565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5721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Екатерина\Desktop\Новая папка (2)\images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6672"/>
            <a:ext cx="5904656" cy="6037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7756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Екатерина\Desktop\Новая папка (2)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87305"/>
            <a:ext cx="7920879" cy="527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5590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0597" y="2348880"/>
            <a:ext cx="763284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u="sng" dirty="0">
                <a:latin typeface="Times New Roman" pitchFamily="18" charset="0"/>
                <a:cs typeface="Times New Roman" pitchFamily="18" charset="0"/>
              </a:rPr>
              <a:t>Танки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– самоходные машины на гусеничном ходу, что позволяет им проходить по любой местности. Танки снабжены пушками и пулемётами.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1258" y="1412776"/>
            <a:ext cx="48715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Сухопутные </a:t>
            </a:r>
            <a:r>
              <a:rPr lang="ru-RU" sz="4000" b="1" u="sng" dirty="0">
                <a:latin typeface="Times New Roman" pitchFamily="18" charset="0"/>
                <a:cs typeface="Times New Roman" pitchFamily="18" charset="0"/>
              </a:rPr>
              <a:t>войска.</a:t>
            </a:r>
          </a:p>
        </p:txBody>
      </p:sp>
    </p:spTree>
    <p:extLst>
      <p:ext uri="{BB962C8B-B14F-4D97-AF65-F5344CB8AC3E}">
        <p14:creationId xmlns:p14="http://schemas.microsoft.com/office/powerpoint/2010/main" val="1626701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Екатерина\Desktop\Новая папка (2)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394423" cy="5231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0113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Екатерина\Desktop\Новая папка (2)\images (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36713"/>
            <a:ext cx="7726105" cy="5122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743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276872"/>
            <a:ext cx="85324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 сухопутных войсках 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служат </a:t>
            </a:r>
            <a:r>
              <a:rPr lang="ru-RU" sz="4800" b="1" u="sng" dirty="0">
                <a:latin typeface="Times New Roman" pitchFamily="18" charset="0"/>
                <a:cs typeface="Times New Roman" pitchFamily="18" charset="0"/>
              </a:rPr>
              <a:t>артиллеристы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616867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Екатерина\Desktop\Новая папка (2)\images (9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352928" cy="5558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64786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Екатерина\Desktop\Новая папка (2)\Без названия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56946"/>
            <a:ext cx="7776864" cy="5962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1705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776" y="2622181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u="sng" dirty="0">
                <a:latin typeface="Times New Roman" pitchFamily="18" charset="0"/>
                <a:cs typeface="Times New Roman" pitchFamily="18" charset="0"/>
              </a:rPr>
              <a:t>ракетчики</a:t>
            </a:r>
            <a:r>
              <a:rPr lang="ru-RU" sz="4800" u="sng" dirty="0"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376051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551987"/>
            <a:ext cx="705678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С давних лет повелось: как только на нашу землю приходит враг, все русские люди, и стар и мал, поднимались на борьбу. Русские воины всегда славились мужеством и отвагой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15021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Екатерина\Desktop\Новая папка (2)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704856" cy="5474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9556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Екатерина\Desktop\Новая папка (2)\Без названия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74572"/>
            <a:ext cx="7992887" cy="56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37766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852936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Ещё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 сухопутных войсках служат </a:t>
            </a:r>
            <a:r>
              <a:rPr lang="ru-RU" sz="4800" b="1" u="sng" dirty="0">
                <a:latin typeface="Times New Roman" pitchFamily="18" charset="0"/>
                <a:cs typeface="Times New Roman" pitchFamily="18" charset="0"/>
              </a:rPr>
              <a:t>связисты</a:t>
            </a:r>
            <a:r>
              <a:rPr lang="ru-RU" b="1" u="sng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8711507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Екатерина\Desktop\Новая папка (2)\images (1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76516"/>
            <a:ext cx="7920879" cy="5606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0435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Екатерина\Desktop\Новая папка (2)\Без названия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45327"/>
            <a:ext cx="7488832" cy="605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6491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283275"/>
            <a:ext cx="741682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i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ПРАЗДНИКОМ, ДОРОГИЕ ЗАЩИТНИКИ!!!</a:t>
            </a:r>
            <a:endParaRPr lang="ru-RU" sz="6600" dirty="0"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558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052736"/>
            <a:ext cx="68407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Мы с вами живем в счастливое время- время мира и благополучия. Ребята, мы с вами живем в стране, которая называется Россия. Россия - это наше Отечество.</a:t>
            </a:r>
          </a:p>
          <a:p>
            <a:r>
              <a:rPr lang="ru-RU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i="1" dirty="0">
                <a:latin typeface="Times New Roman" pitchFamily="18" charset="0"/>
                <a:cs typeface="Times New Roman" pitchFamily="18" charset="0"/>
              </a:rPr>
              <a:t>В нашей стране есть армия, как и в других странах. В армии служат солдаты, моряки, летчики, пограничники. Их называют защитниками Отечества.</a:t>
            </a:r>
          </a:p>
        </p:txBody>
      </p:sp>
    </p:spTree>
    <p:extLst>
      <p:ext uri="{BB962C8B-B14F-4D97-AF65-F5344CB8AC3E}">
        <p14:creationId xmlns:p14="http://schemas.microsoft.com/office/powerpoint/2010/main" val="1165675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722124"/>
            <a:ext cx="712879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Скоро наступит праздник нашей армии – </a:t>
            </a:r>
            <a:r>
              <a:rPr lang="ru-RU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День защитника Отечества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. Он отмечается </a:t>
            </a:r>
            <a:r>
              <a:rPr lang="ru-RU" sz="5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23 февраля</a:t>
            </a:r>
            <a:r>
              <a:rPr lang="ru-RU" sz="5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1651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3710" y="1556792"/>
            <a:ext cx="70567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***</a:t>
            </a:r>
          </a:p>
          <a:p>
            <a:r>
              <a:rPr lang="ru-RU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такой у нас один –</a:t>
            </a:r>
          </a:p>
          <a:p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Праздник мальчиков, мужчин.</a:t>
            </a:r>
          </a:p>
          <a:p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Отмечает вся страна –</a:t>
            </a:r>
          </a:p>
          <a:p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Двадцать третье февраля.</a:t>
            </a:r>
          </a:p>
          <a:p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Этот день все знать должны –</a:t>
            </a:r>
          </a:p>
          <a:p>
            <a:r>
              <a:rPr lang="ru-RU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День защитников страны.</a:t>
            </a:r>
          </a:p>
        </p:txBody>
      </p:sp>
    </p:spTree>
    <p:extLst>
      <p:ext uri="{BB962C8B-B14F-4D97-AF65-F5344CB8AC3E}">
        <p14:creationId xmlns:p14="http://schemas.microsoft.com/office/powerpoint/2010/main" val="271194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68760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армии есть различные рода войск — такая армия сильная: она может защитить свою страну и на море, и на суше, и в воздухе. Давайте с вами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посмотрим,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какие виды войск охраняют нашу большую, могучую страну. </a:t>
            </a:r>
          </a:p>
        </p:txBody>
      </p:sp>
    </p:spTree>
    <p:extLst>
      <p:ext uri="{BB962C8B-B14F-4D97-AF65-F5344CB8AC3E}">
        <p14:creationId xmlns:p14="http://schemas.microsoft.com/office/powerpoint/2010/main" val="289658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5273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на страже рубежей</a:t>
            </a:r>
          </a:p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День и ночь в дозоре.</a:t>
            </a:r>
          </a:p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Охраняет он страну</a:t>
            </a:r>
          </a:p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 беды и горя.</a:t>
            </a:r>
          </a:p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Друг – собака у него,</a:t>
            </a:r>
          </a:p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Он в стрельбе отличник.</a:t>
            </a:r>
          </a:p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автоматом на плече</a:t>
            </a:r>
          </a:p>
          <a:p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Это - … </a:t>
            </a:r>
            <a:r>
              <a:rPr lang="ru-RU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(пограничник)</a:t>
            </a:r>
            <a:r>
              <a:rPr lang="ru-RU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7897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Екатерина\Desktop\Новая папка (2)\Без назв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88640"/>
            <a:ext cx="5544616" cy="6099078"/>
          </a:xfrm>
          <a:prstGeom prst="rect">
            <a:avLst/>
          </a:prstGeom>
          <a:solidFill>
            <a:srgbClr val="FF0000"/>
          </a:solidFill>
        </p:spPr>
      </p:pic>
    </p:spTree>
    <p:extLst>
      <p:ext uri="{BB962C8B-B14F-4D97-AF65-F5344CB8AC3E}">
        <p14:creationId xmlns:p14="http://schemas.microsoft.com/office/powerpoint/2010/main" val="421481277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83</TotalTime>
  <Words>318</Words>
  <Application>Microsoft Office PowerPoint</Application>
  <PresentationFormat>Экран (4:3)</PresentationFormat>
  <Paragraphs>36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Воздушный поток</vt:lpstr>
      <vt:lpstr>23 февраля – день защитника Отечества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Екатерина</cp:lastModifiedBy>
  <cp:revision>10</cp:revision>
  <dcterms:created xsi:type="dcterms:W3CDTF">2017-02-05T16:19:41Z</dcterms:created>
  <dcterms:modified xsi:type="dcterms:W3CDTF">2017-02-15T05:13:33Z</dcterms:modified>
</cp:coreProperties>
</file>