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58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60405_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057400"/>
            <a:ext cx="4681537" cy="3744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ВЕСЕННИЙ ЛЕД -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ИСТОЧНИК ПОВЫШЕННОЙ ОПАСНОСТИ!</a:t>
            </a: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ice14_0402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"/>
            <a:ext cx="5180013" cy="3167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4800" y="4114800"/>
            <a:ext cx="8642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не удается вытащить пострадавшего из воды с помощью протянутого предмета, но рядом есть помощники, организуйте живую цепь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220120093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5400675" cy="405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4648200"/>
            <a:ext cx="86423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Один за другим выползайте, распластавшись по льду, и захватывайте лежащего впереди спасателя за лодыжки.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8642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</a:rPr>
              <a:t>Вытащив из воды, проверьте его дыхание и пульс;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</a:rPr>
              <a:t>При попадании жидкости в дыхательные пути, пострадавшему необходимо очистить полость рта, уложить животом на бедро так, чтобы голова свисала к земле, энергично нажимая на грудь и спину, удалить воду из желудка и легких, приступить к выполнению искусственного дыхания.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3" name="Рисунок 6" descr="6cp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437063"/>
            <a:ext cx="4286250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7" descr="5cp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933825"/>
            <a:ext cx="2505075" cy="252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304800" y="381000"/>
            <a:ext cx="83518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При общем охлаждении пострадавшего необходимо как можно быстрее доставить в теплое (отапливаемое) помещение, тепло укрыть, обложить грелками, напоить горячим чаем, в дальнейшем направить в медицинское учреждение;</a:t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3" name="Рисунок 9" descr="ice16_0402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4005263"/>
            <a:ext cx="2901950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8" descr="cafc200a12754d11d02b360f1a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429000"/>
            <a:ext cx="2614612" cy="2614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7" descr="doct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3213100"/>
            <a:ext cx="2320925" cy="321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6243" y="990600"/>
            <a:ext cx="7404591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внимание!!!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hoto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0713"/>
            <a:ext cx="4108450" cy="273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9" descr="Картинка 4 из 19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76250"/>
            <a:ext cx="3887787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468313" y="3789363"/>
            <a:ext cx="82073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Наступила весна. Под воздействием солнечных лучей лед быстро подтаивает. Еще более разрушительное действие на него оказывает усиливающееся весной течение воды в реках, прудах, озерах, которое подтачивает его снизу. Близится время ледохода и паводка. Внешне лед по-прежнему кажется прочным. Однако, перед вскрытием рек и водоемов он становится рыхлым и слабым.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20713"/>
            <a:ext cx="2592387" cy="2735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://club.foto.ru/gallery/images/photo/2006/04/12/598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860800"/>
            <a:ext cx="2627312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895600" y="228600"/>
            <a:ext cx="5761037" cy="5089525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Нужно знать, что весенний лед резко отличается от осеннего и зимнего. Если осенний и зимний лед под тяжестью человека начинает трещать, предупреждая об опасности, то весенний лед не трещит, а проваливается, превращаясь в ледяную кашицу.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Несоблюдение элементарных правил предосторожности в это время больше, чем когда-либо ведет к несчастным случаям.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5800" y="333375"/>
            <a:ext cx="7772400" cy="13668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Чтобы избежать беды, необходимо соблюдать самые простые правила</a:t>
            </a:r>
            <a:r>
              <a:rPr kumimoji="0" lang="ru-RU" sz="4000" b="1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000" b="1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39750" y="1557338"/>
            <a:ext cx="8208963" cy="4679950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подходить близко к реке и водоему, не выходить на лед, не проверять прочность льда ударом ноги и не кататься на плавающих льдинах и всякого рода самодельных плотах, не спускаться на санках с горы в сторону водоема.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собираться большими группами на берегах водоемов и рек, вблизи воды, на мостах и переправах.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переходить реку и водоемы по льду.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 descr="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97425"/>
            <a:ext cx="2505075" cy="187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pe0198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4941888"/>
            <a:ext cx="16065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untitledке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4437063"/>
            <a:ext cx="1228725" cy="223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23850" y="333375"/>
            <a:ext cx="8351838" cy="5305425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Предостерегать от нарушений у воды своих товарищей.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Занести в память своего мобильного телефона номера службы спасения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 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112, 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которым следует немедленно сообщить о несчастном случае, свидетелем которого вы явились.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несчастном случае обратиться за помощью к взрослым, не предпринимать самостоятельных действий по спасению пострадавшего. Необходимо помнить, что во время ледохода и паводка помощь терпящим бедствие гораздо труднее, чем когда-либо.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5" descr="post-20-11083327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4365625"/>
            <a:ext cx="3744912" cy="2252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956c7c49ef44125f4fbf86aa9a83c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333375"/>
            <a:ext cx="1439863" cy="201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609600" y="-228600"/>
            <a:ext cx="7272338" cy="10080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Если все-таки лед проломился, вы оказались в ледяной воде и некого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позвать на помощь:</a:t>
            </a:r>
            <a:r>
              <a:rPr kumimoji="0" lang="ru-RU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79388" y="1628775"/>
            <a:ext cx="8785225" cy="4968875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поддавайтесь панике, действуйте быстро и решительно.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допускайте погружения в воду с головой. Для этого широко раскиньте руки по кромке льда полыньи, стараясь не обламывать ее. Осторожно без резких движений постарайтесь выбраться на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лед, наползая на него грудью и поочередно вытаскивая на поверхность ноги. Главное -использовать все свое тело для опоры.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Выбравшись из промоины, не вставайте на ноги и даже на колени, не бегите, а осторожно откатитесь и ползите в ту сторону, откуда вы шли до самого берега. А дальше бегите и не останавливайтесь, пока не окажетесь в тепле.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/>
              <a:t>Помощь провалившемуся в полынью</a:t>
            </a:r>
          </a:p>
        </p:txBody>
      </p:sp>
      <p:pic>
        <p:nvPicPr>
          <p:cNvPr id="3" name="Picture 6" descr="25184_20051207163856"/>
          <p:cNvPicPr>
            <a:picLocks noChangeAspect="1" noChangeArrowheads="1"/>
          </p:cNvPicPr>
          <p:nvPr/>
        </p:nvPicPr>
        <p:blipFill>
          <a:blip r:embed="rId2" cstate="print"/>
          <a:srcRect b="8551"/>
          <a:stretch>
            <a:fillRect/>
          </a:stretch>
        </p:blipFill>
        <p:spPr bwMode="auto">
          <a:xfrm>
            <a:off x="1403350" y="1125538"/>
            <a:ext cx="6192838" cy="347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0825" y="5013325"/>
            <a:ext cx="86423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Опуститесь на колени или лягте у кромки льда и протяните пострадавшему руку или какой-нибудь предмет (палку, веревку, одежду)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20081223172210"/>
          <p:cNvPicPr>
            <a:picLocks noChangeAspect="1" noChangeArrowheads="1"/>
          </p:cNvPicPr>
          <p:nvPr/>
        </p:nvPicPr>
        <p:blipFill>
          <a:blip r:embed="rId2" cstate="print"/>
          <a:srcRect b="6030"/>
          <a:stretch>
            <a:fillRect/>
          </a:stretch>
        </p:blipFill>
        <p:spPr bwMode="auto">
          <a:xfrm>
            <a:off x="304800" y="304800"/>
            <a:ext cx="4337050" cy="2735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499ecf4656bcfd83e887baf7330860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"/>
            <a:ext cx="4081463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3962400"/>
            <a:ext cx="8642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нужно передвигаться по льду, ложитесь плашмя и медленно подползайте к провалившемуся, пока он не ухватится за протянутый ему предмет</a:t>
            </a:r>
            <a:endParaRPr lang="ru-RU" sz="2800" dirty="0">
              <a:solidFill>
                <a:srgbClr val="9900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et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5976938" cy="403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0825" y="5013325"/>
            <a:ext cx="86423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Вытащив пострадавшего из воды, положите его на лед плашмя, не позволяйте ему встать на ноги и идти по льду</a:t>
            </a:r>
            <a:r>
              <a:rPr lang="ru-RU" sz="2800" dirty="0">
                <a:solidFill>
                  <a:srgbClr val="990099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</TotalTime>
  <Words>475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</dc:creator>
  <cp:lastModifiedBy>WWW</cp:lastModifiedBy>
  <cp:revision>2</cp:revision>
  <dcterms:created xsi:type="dcterms:W3CDTF">2006-08-16T00:00:00Z</dcterms:created>
  <dcterms:modified xsi:type="dcterms:W3CDTF">2015-03-16T02:48:47Z</dcterms:modified>
</cp:coreProperties>
</file>