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AE299-1479-4727-BBEC-1169CE265508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77DD3-6AD2-4350-B705-3DB87A6C37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0E84A-284F-4429-9614-97DC5F8EAAC3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142852"/>
            <a:ext cx="4775666" cy="1200329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Масленица</a:t>
            </a:r>
          </a:p>
        </p:txBody>
      </p:sp>
      <p:pic>
        <p:nvPicPr>
          <p:cNvPr id="1026" name="Picture 2" descr="http://mediasubs.ru/group/uploads/na/na-zavalinke/image2/ZWUtNGVm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928802"/>
            <a:ext cx="6715172" cy="4695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357826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Среда — лакомка. Начинали кататься с гор взрослые. С этого дня по деревне катались на тройке с бубенцами. Родственники навещали друг друга семьями, ходили в гости с детьми, лакомились блинами и другими масленичными яствами.</a:t>
            </a:r>
          </a:p>
        </p:txBody>
      </p:sp>
      <p:pic>
        <p:nvPicPr>
          <p:cNvPr id="23554" name="Picture 2" descr="http://stat16.privet.ru/lr/0b09710266c7f3a794603dc76001efd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285728"/>
            <a:ext cx="6191250" cy="4905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929198"/>
            <a:ext cx="80724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Четверг — широкий, </a:t>
            </a:r>
            <a:r>
              <a:rPr lang="ru-RU" dirty="0" err="1"/>
              <a:t>разгуляй-четверток</a:t>
            </a:r>
            <a:r>
              <a:rPr lang="ru-RU" dirty="0"/>
              <a:t>. В этот день было больше всего развлечений. Устраивали конские бега, кулачные бои и борьбу. Строили снежный городок и брали его боем. Катались на конях по деревне. Съезжали с гор на санях, лыжах. Ряженые веселили народ. Все угощались блинами. Гуляли с утра до вечера, плясали, водили хороводы, пели частушки.</a:t>
            </a:r>
          </a:p>
        </p:txBody>
      </p:sp>
      <p:pic>
        <p:nvPicPr>
          <p:cNvPr id="24578" name="Picture 2" descr="http://www.chayka.kiev.ua/forum/download/file.php?id=2294&amp;sid=080d29b40187652c0fb0d9c3b3a9adc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29000" cy="2476501"/>
          </a:xfrm>
          <a:prstGeom prst="rect">
            <a:avLst/>
          </a:prstGeom>
          <a:noFill/>
        </p:spPr>
      </p:pic>
      <p:pic>
        <p:nvPicPr>
          <p:cNvPr id="24582" name="Picture 6" descr="http://stat16.privet.ru/lr/0d284dc192ff99171f4c3c1ede6ae96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"/>
            <a:ext cx="4286280" cy="2571743"/>
          </a:xfrm>
          <a:prstGeom prst="rect">
            <a:avLst/>
          </a:prstGeom>
          <a:noFill/>
        </p:spPr>
      </p:pic>
      <p:pic>
        <p:nvPicPr>
          <p:cNvPr id="24584" name="Picture 8" descr="http://content.yar-net.ru/photo/04c34d03871c0664c0a23b4a1bd69ee3/13/1324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5984" y="2428868"/>
            <a:ext cx="3643338" cy="2500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286388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Пятница — тещины вечерки. На тещины вечерки зятья угощали своих тещ</a:t>
            </a:r>
            <a:br>
              <a:rPr lang="ru-RU" dirty="0"/>
            </a:br>
            <a:r>
              <a:rPr lang="ru-RU" dirty="0"/>
              <a:t>блинами. А девушки в полдень выносили блины в миске на голове и шли к горке. Тот парень, которому девушка понравилась, торопился отведать блинка, чтобы узнать: добрая ли хозяйка из нее выйдет.</a:t>
            </a:r>
          </a:p>
        </p:txBody>
      </p:sp>
      <p:pic>
        <p:nvPicPr>
          <p:cNvPr id="25602" name="Picture 2" descr="http://s018.radikal.ru/i517/1202/51/f26af48ceb62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285728"/>
            <a:ext cx="6343650" cy="4819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5143512"/>
            <a:ext cx="8715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Суббота — </a:t>
            </a:r>
            <a:r>
              <a:rPr lang="ru-RU" dirty="0" err="1"/>
              <a:t>золовкины</a:t>
            </a:r>
            <a:r>
              <a:rPr lang="ru-RU" dirty="0"/>
              <a:t> посиделки. В этот день молодожены приглашали к себе в гости родных и потчевали их угощением. Велись разговоры о житье-бытье, мирились, если до этого в ссоре находились. Вспоминали и умерших родственников, говорили о них хорошие и добрые слова.</a:t>
            </a:r>
          </a:p>
        </p:txBody>
      </p:sp>
      <p:pic>
        <p:nvPicPr>
          <p:cNvPr id="26626" name="Picture 2" descr="http://www.holiday.by/files/blog/bc61c409e336b4060e2fa3131a1ea365-thumb-690x1500-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7166"/>
            <a:ext cx="6572250" cy="4381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786190"/>
            <a:ext cx="82153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Воскресенье — прощенный день. Это были проводы Масленицы. В поле раскладывали костер из соломы и сжигали куклу с песнями. Пепел разбрасывали пополю, чтобы наследующий год собрать богатый урожай. В прощенное воскресенье ходили друг к другу мириться и просили прощения, если обидели раньше. Говорили: «Прости меня, пожалуйста». «Бог тебя простит», — отвечали на это. Потом целовались и не вспоминали об обидах. Но если даже не было ссор и обид, все равно говорили:»Прости меня». Даже когда встречали незнакомого человека, просили у него прощения.</a:t>
            </a:r>
            <a:br>
              <a:rPr lang="ru-RU" dirty="0"/>
            </a:br>
            <a:r>
              <a:rPr lang="ru-RU" dirty="0"/>
              <a:t>Так заканчивалась Масленица.</a:t>
            </a:r>
          </a:p>
        </p:txBody>
      </p:sp>
      <p:pic>
        <p:nvPicPr>
          <p:cNvPr id="28674" name="Picture 2" descr="http://img1.liveinternet.ru/images/attach/c/7/98/567/98567027_large_4737592_chychelo_maslenic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42852"/>
            <a:ext cx="6286544" cy="3643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6199" y="4862481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Конец зимы. Дни становятся длинными и светлыми, небо — голубым, а солнце — ярким. В это время на Руси устраивались народные гулянья.  Назывался этот праздник — Масленица. </a:t>
            </a:r>
          </a:p>
        </p:txBody>
      </p:sp>
      <p:pic>
        <p:nvPicPr>
          <p:cNvPr id="15362" name="Picture 2" descr="http://samoyeds.ucoz.ru/_fr/0/62707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285728"/>
            <a:ext cx="4762500" cy="45767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000636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 Веселый и разгульный, длился он целую неделю: ярмарки, уличные игры, выступления ряженых, пляски, песни. В народе недаром его величали широкой Масленицей. </a:t>
            </a:r>
          </a:p>
        </p:txBody>
      </p:sp>
      <p:pic>
        <p:nvPicPr>
          <p:cNvPr id="16386" name="Picture 2" descr="http://www.nabortu.ru/blog-nabortu/wp-content/uploads/2012/02/7_kl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357166"/>
            <a:ext cx="5915025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6000768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Главное угощение праздника — это блины, древний языческий символ возврата к людям солнца и тепла.</a:t>
            </a:r>
          </a:p>
        </p:txBody>
      </p:sp>
      <p:pic>
        <p:nvPicPr>
          <p:cNvPr id="17410" name="Picture 2" descr="http://s014.radikal.ru/i327/1103/fa/7b4bfb3364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357166"/>
            <a:ext cx="5715000" cy="5214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786322"/>
            <a:ext cx="8001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Народ предается масленичным удовольствиям, катаниям с гор на санках, кулачным потехам. Ребятишки, приготавливая к Масленице ледяные горы, поливая их водой, приговаривают: «Душа ли ты, моя Масленица, перепелиные косточки, бумажное твое тельце, сахарные твои уста, сладкая твоя речь! Приезжай ко мне в гости на широкий двор, на горах покататься, в блинах поваляться, сердцем потешиться».</a:t>
            </a:r>
          </a:p>
        </p:txBody>
      </p:sp>
      <p:pic>
        <p:nvPicPr>
          <p:cNvPr id="18434" name="Picture 2" descr="http://album.foto.ru/photos/pr0/160141/2259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642918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29264"/>
            <a:ext cx="8929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Во всю Масленицу пекут блины, оладьи. От этого и произошла поговорка: «Не житье, а масленица». Что же самое главное в Масленице? Ну, конечно, блины! Без них нет и Масленицы. Хозяйки пекли блины каждый день из гречневой или пшеничной муки. </a:t>
            </a:r>
          </a:p>
        </p:txBody>
      </p:sp>
      <p:pic>
        <p:nvPicPr>
          <p:cNvPr id="19458" name="Picture 2" descr="http://www.retropoezd.ru/img/tours/item_01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14290"/>
            <a:ext cx="8096250" cy="5148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000636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Главная участница Масленицы — большая соломенная кукла по имени Масленица. Ее наряжали в платье, наголову повязывали платок, а ноги обували в лапти. Куклу усаживали на сани и везли в гору с песнями. А рядом с санями скакали вприпрыжку, бежали, дразнились, выкрикивали шутки ряженые. </a:t>
            </a:r>
          </a:p>
        </p:txBody>
      </p:sp>
      <p:pic>
        <p:nvPicPr>
          <p:cNvPr id="20482" name="Picture 2" descr="http://img1.liveinternet.ru/images/attach/c/7/98/487/98487489_Aleksey_Timkov_Kursk_Maslen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642918"/>
            <a:ext cx="6667500" cy="4162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572140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Понедельник — встреча. Делали куклу — Масленицу, наряжали ее, усаживали в сани и везли на горку. Встречали ее песнями. Первыми были дети. Начиная с этого дня, дети каждый день катались с гор.</a:t>
            </a:r>
          </a:p>
        </p:txBody>
      </p:sp>
      <p:pic>
        <p:nvPicPr>
          <p:cNvPr id="21506" name="Picture 2" descr="http://savepic.ru/4847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285728"/>
            <a:ext cx="5734050" cy="5072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000636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Вторник — </a:t>
            </a:r>
            <a:r>
              <a:rPr lang="ru-RU" dirty="0" err="1"/>
              <a:t>заигрыш</a:t>
            </a:r>
            <a:r>
              <a:rPr lang="ru-RU" dirty="0"/>
              <a:t>. Дети и взрослые ходили от дома к дому, поздравляли с Масленицей и выпрашивали блины. Все ходили друг к другу в гости, пели песни, шутили. В этот день начинались игрища и потехи, устраивались девичьи качели, поездки на лошадях.</a:t>
            </a:r>
          </a:p>
        </p:txBody>
      </p:sp>
      <p:pic>
        <p:nvPicPr>
          <p:cNvPr id="22530" name="Picture 2" descr="http://www.greenlux.ru/images/kartiny/KustodievBoris/36-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285728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656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СВ</cp:lastModifiedBy>
  <cp:revision>9</cp:revision>
  <dcterms:created xsi:type="dcterms:W3CDTF">2014-02-21T16:47:54Z</dcterms:created>
  <dcterms:modified xsi:type="dcterms:W3CDTF">2022-02-15T08:56:40Z</dcterms:modified>
</cp:coreProperties>
</file>