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</p:sldMasterIdLst>
  <p:sldIdLst>
    <p:sldId id="256" r:id="rId3"/>
    <p:sldId id="276" r:id="rId4"/>
    <p:sldId id="277" r:id="rId5"/>
    <p:sldId id="278" r:id="rId6"/>
    <p:sldId id="257" r:id="rId7"/>
    <p:sldId id="258" r:id="rId8"/>
    <p:sldId id="260" r:id="rId9"/>
    <p:sldId id="261" r:id="rId10"/>
    <p:sldId id="267" r:id="rId11"/>
    <p:sldId id="262" r:id="rId12"/>
    <p:sldId id="268" r:id="rId13"/>
    <p:sldId id="263" r:id="rId14"/>
    <p:sldId id="269" r:id="rId15"/>
    <p:sldId id="264" r:id="rId16"/>
    <p:sldId id="270" r:id="rId17"/>
    <p:sldId id="265" r:id="rId18"/>
    <p:sldId id="266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иф Минахметов" userId="e64a3819b435e299" providerId="LiveId" clId="{5D5383AA-E9A8-4BB7-9A7B-204D19F4802A}"/>
    <pc:docChg chg="custSel addSld modSld modMainMaster">
      <pc:chgData name="Риф Минахметов" userId="e64a3819b435e299" providerId="LiveId" clId="{5D5383AA-E9A8-4BB7-9A7B-204D19F4802A}" dt="2022-11-22T20:28:43.059" v="285" actId="478"/>
      <pc:docMkLst>
        <pc:docMk/>
      </pc:docMkLst>
      <pc:sldChg chg="modSp new mod">
        <pc:chgData name="Риф Минахметов" userId="e64a3819b435e299" providerId="LiveId" clId="{5D5383AA-E9A8-4BB7-9A7B-204D19F4802A}" dt="2022-11-22T19:13:12.959" v="23" actId="20577"/>
        <pc:sldMkLst>
          <pc:docMk/>
          <pc:sldMk cId="1169682773" sldId="256"/>
        </pc:sldMkLst>
        <pc:spChg chg="mod">
          <ac:chgData name="Риф Минахметов" userId="e64a3819b435e299" providerId="LiveId" clId="{5D5383AA-E9A8-4BB7-9A7B-204D19F4802A}" dt="2022-11-22T19:13:12.959" v="23" actId="20577"/>
          <ac:spMkLst>
            <pc:docMk/>
            <pc:sldMk cId="1169682773" sldId="256"/>
            <ac:spMk id="2" creationId="{409DE1FE-499F-49B6-8C59-C1B98F7062D9}"/>
          </ac:spMkLst>
        </pc:spChg>
        <pc:spChg chg="mod">
          <ac:chgData name="Риф Минахметов" userId="e64a3819b435e299" providerId="LiveId" clId="{5D5383AA-E9A8-4BB7-9A7B-204D19F4802A}" dt="2022-11-22T19:11:38.311" v="10" actId="5793"/>
          <ac:spMkLst>
            <pc:docMk/>
            <pc:sldMk cId="1169682773" sldId="256"/>
            <ac:spMk id="3" creationId="{9754FB24-7345-4B80-A2AD-F5761F48EE57}"/>
          </ac:spMkLst>
        </pc:spChg>
      </pc:sldChg>
      <pc:sldChg chg="addSp delSp modSp new mod">
        <pc:chgData name="Риф Минахметов" userId="e64a3819b435e299" providerId="LiveId" clId="{5D5383AA-E9A8-4BB7-9A7B-204D19F4802A}" dt="2022-11-22T19:57:57.762" v="104" actId="1076"/>
        <pc:sldMkLst>
          <pc:docMk/>
          <pc:sldMk cId="4147767433" sldId="257"/>
        </pc:sldMkLst>
        <pc:spChg chg="del">
          <ac:chgData name="Риф Минахметов" userId="e64a3819b435e299" providerId="LiveId" clId="{5D5383AA-E9A8-4BB7-9A7B-204D19F4802A}" dt="2022-11-22T19:11:48.296" v="12" actId="478"/>
          <ac:spMkLst>
            <pc:docMk/>
            <pc:sldMk cId="4147767433" sldId="257"/>
            <ac:spMk id="2" creationId="{AD4CDE04-6700-49F8-A053-7BE7426F86C1}"/>
          </ac:spMkLst>
        </pc:spChg>
        <pc:spChg chg="del">
          <ac:chgData name="Риф Минахметов" userId="e64a3819b435e299" providerId="LiveId" clId="{5D5383AA-E9A8-4BB7-9A7B-204D19F4802A}" dt="2022-11-22T19:11:50.606" v="13" actId="478"/>
          <ac:spMkLst>
            <pc:docMk/>
            <pc:sldMk cId="4147767433" sldId="257"/>
            <ac:spMk id="3" creationId="{2E2BCD76-8C71-4E22-8EDF-D9044B590676}"/>
          </ac:spMkLst>
        </pc:spChg>
        <pc:spChg chg="add mod">
          <ac:chgData name="Риф Минахметов" userId="e64a3819b435e299" providerId="LiveId" clId="{5D5383AA-E9A8-4BB7-9A7B-204D19F4802A}" dt="2022-11-22T19:55:10.999" v="71" actId="1076"/>
          <ac:spMkLst>
            <pc:docMk/>
            <pc:sldMk cId="4147767433" sldId="257"/>
            <ac:spMk id="22" creationId="{2FE99D22-69ED-4236-BA8F-7687CC74AEDE}"/>
          </ac:spMkLst>
        </pc:spChg>
        <pc:spChg chg="add mod">
          <ac:chgData name="Риф Минахметов" userId="e64a3819b435e299" providerId="LiveId" clId="{5D5383AA-E9A8-4BB7-9A7B-204D19F4802A}" dt="2022-11-22T19:55:48.254" v="79" actId="207"/>
          <ac:spMkLst>
            <pc:docMk/>
            <pc:sldMk cId="4147767433" sldId="257"/>
            <ac:spMk id="24" creationId="{6B2FA3DA-E635-4415-8A9B-43184C52B2CE}"/>
          </ac:spMkLst>
        </pc:spChg>
        <pc:spChg chg="add mod">
          <ac:chgData name="Риф Минахметов" userId="e64a3819b435e299" providerId="LiveId" clId="{5D5383AA-E9A8-4BB7-9A7B-204D19F4802A}" dt="2022-11-22T19:56:11.082" v="84" actId="1076"/>
          <ac:spMkLst>
            <pc:docMk/>
            <pc:sldMk cId="4147767433" sldId="257"/>
            <ac:spMk id="26" creationId="{476B9EF5-801F-4976-85E3-803433FAA4D3}"/>
          </ac:spMkLst>
        </pc:spChg>
        <pc:spChg chg="add mod">
          <ac:chgData name="Риф Минахметов" userId="e64a3819b435e299" providerId="LiveId" clId="{5D5383AA-E9A8-4BB7-9A7B-204D19F4802A}" dt="2022-11-22T19:56:32.365" v="89" actId="207"/>
          <ac:spMkLst>
            <pc:docMk/>
            <pc:sldMk cId="4147767433" sldId="257"/>
            <ac:spMk id="28" creationId="{F999F437-5E1F-4594-B303-44AB559C1A91}"/>
          </ac:spMkLst>
        </pc:spChg>
        <pc:spChg chg="add mod">
          <ac:chgData name="Риф Минахметов" userId="e64a3819b435e299" providerId="LiveId" clId="{5D5383AA-E9A8-4BB7-9A7B-204D19F4802A}" dt="2022-11-22T19:56:58.055" v="95" actId="1076"/>
          <ac:spMkLst>
            <pc:docMk/>
            <pc:sldMk cId="4147767433" sldId="257"/>
            <ac:spMk id="30" creationId="{7DAAC003-EB49-4FC5-B0D7-CD23416626A8}"/>
          </ac:spMkLst>
        </pc:spChg>
        <pc:spChg chg="add mod">
          <ac:chgData name="Риф Минахметов" userId="e64a3819b435e299" providerId="LiveId" clId="{5D5383AA-E9A8-4BB7-9A7B-204D19F4802A}" dt="2022-11-22T19:57:11.134" v="98" actId="207"/>
          <ac:spMkLst>
            <pc:docMk/>
            <pc:sldMk cId="4147767433" sldId="257"/>
            <ac:spMk id="32" creationId="{26C9EE7F-A777-45A8-B6D9-04B82A2B1617}"/>
          </ac:spMkLst>
        </pc:spChg>
        <pc:spChg chg="add mod">
          <ac:chgData name="Риф Минахметов" userId="e64a3819b435e299" providerId="LiveId" clId="{5D5383AA-E9A8-4BB7-9A7B-204D19F4802A}" dt="2022-11-22T19:57:24.542" v="100" actId="1076"/>
          <ac:spMkLst>
            <pc:docMk/>
            <pc:sldMk cId="4147767433" sldId="257"/>
            <ac:spMk id="34" creationId="{93BC4197-6CDA-4373-966B-BDF9C9D9042A}"/>
          </ac:spMkLst>
        </pc:spChg>
        <pc:spChg chg="add mod">
          <ac:chgData name="Риф Минахметов" userId="e64a3819b435e299" providerId="LiveId" clId="{5D5383AA-E9A8-4BB7-9A7B-204D19F4802A}" dt="2022-11-22T19:57:57.762" v="104" actId="1076"/>
          <ac:spMkLst>
            <pc:docMk/>
            <pc:sldMk cId="4147767433" sldId="257"/>
            <ac:spMk id="36" creationId="{6C62D031-212A-4BD7-88D2-163C51B445B8}"/>
          </ac:spMkLst>
        </pc:spChg>
        <pc:graphicFrameChg chg="add del mod">
          <ac:chgData name="Риф Минахметов" userId="e64a3819b435e299" providerId="LiveId" clId="{5D5383AA-E9A8-4BB7-9A7B-204D19F4802A}" dt="2022-11-22T19:51:33.539" v="29" actId="478"/>
          <ac:graphicFrameMkLst>
            <pc:docMk/>
            <pc:sldMk cId="4147767433" sldId="257"/>
            <ac:graphicFrameMk id="6" creationId="{8A141670-5F32-4F5B-B7B4-6C3C388CF55B}"/>
          </ac:graphicFrameMkLst>
        </pc:graphicFrameChg>
        <pc:graphicFrameChg chg="add del mod">
          <ac:chgData name="Риф Минахметов" userId="e64a3819b435e299" providerId="LiveId" clId="{5D5383AA-E9A8-4BB7-9A7B-204D19F4802A}" dt="2022-11-22T19:51:44.963" v="31" actId="478"/>
          <ac:graphicFrameMkLst>
            <pc:docMk/>
            <pc:sldMk cId="4147767433" sldId="257"/>
            <ac:graphicFrameMk id="7" creationId="{7DFB29E0-26AD-4EF5-BF48-797429E66A88}"/>
          </ac:graphicFrameMkLst>
        </pc:graphicFrameChg>
        <pc:graphicFrameChg chg="add del mod">
          <ac:chgData name="Риф Минахметов" userId="e64a3819b435e299" providerId="LiveId" clId="{5D5383AA-E9A8-4BB7-9A7B-204D19F4802A}" dt="2022-11-22T19:53:05.485" v="56" actId="478"/>
          <ac:graphicFrameMkLst>
            <pc:docMk/>
            <pc:sldMk cId="4147767433" sldId="257"/>
            <ac:graphicFrameMk id="16" creationId="{CC43E9F9-CFB3-42DD-806E-4E2A524FE010}"/>
          </ac:graphicFrameMkLst>
        </pc:graphicFrameChg>
        <pc:picChg chg="add mod">
          <ac:chgData name="Риф Минахметов" userId="e64a3819b435e299" providerId="LiveId" clId="{5D5383AA-E9A8-4BB7-9A7B-204D19F4802A}" dt="2022-11-22T19:51:27.148" v="27" actId="1076"/>
          <ac:picMkLst>
            <pc:docMk/>
            <pc:sldMk cId="4147767433" sldId="257"/>
            <ac:picMk id="5" creationId="{11F1B1B3-75F5-47F5-8DBB-3487C1CDCB24}"/>
          </ac:picMkLst>
        </pc:picChg>
        <pc:picChg chg="add mod">
          <ac:chgData name="Риф Минахметов" userId="e64a3819b435e299" providerId="LiveId" clId="{5D5383AA-E9A8-4BB7-9A7B-204D19F4802A}" dt="2022-11-22T19:56:04.816" v="82" actId="1076"/>
          <ac:picMkLst>
            <pc:docMk/>
            <pc:sldMk cId="4147767433" sldId="257"/>
            <ac:picMk id="9" creationId="{AFFC2652-D59E-4166-95C3-618AE261D4F9}"/>
          </ac:picMkLst>
        </pc:picChg>
        <pc:picChg chg="add mod">
          <ac:chgData name="Риф Минахметов" userId="e64a3819b435e299" providerId="LiveId" clId="{5D5383AA-E9A8-4BB7-9A7B-204D19F4802A}" dt="2022-11-22T19:56:44.913" v="93" actId="1076"/>
          <ac:picMkLst>
            <pc:docMk/>
            <pc:sldMk cId="4147767433" sldId="257"/>
            <ac:picMk id="11" creationId="{999CD692-9664-4BA1-BD86-2B4A41497CA2}"/>
          </ac:picMkLst>
        </pc:picChg>
        <pc:picChg chg="add mod">
          <ac:chgData name="Риф Минахметов" userId="e64a3819b435e299" providerId="LiveId" clId="{5D5383AA-E9A8-4BB7-9A7B-204D19F4802A}" dt="2022-11-22T19:56:42.944" v="91" actId="1076"/>
          <ac:picMkLst>
            <pc:docMk/>
            <pc:sldMk cId="4147767433" sldId="257"/>
            <ac:picMk id="13" creationId="{3EF29410-5638-4B5B-AA8D-55E20F064833}"/>
          </ac:picMkLst>
        </pc:picChg>
        <pc:picChg chg="add mod">
          <ac:chgData name="Риф Минахметов" userId="e64a3819b435e299" providerId="LiveId" clId="{5D5383AA-E9A8-4BB7-9A7B-204D19F4802A}" dt="2022-11-22T19:56:43.819" v="92" actId="1076"/>
          <ac:picMkLst>
            <pc:docMk/>
            <pc:sldMk cId="4147767433" sldId="257"/>
            <ac:picMk id="15" creationId="{9F1DE534-271D-4E38-821E-FC2FD60EED22}"/>
          </ac:picMkLst>
        </pc:picChg>
        <pc:picChg chg="add mod">
          <ac:chgData name="Риф Минахметов" userId="e64a3819b435e299" providerId="LiveId" clId="{5D5383AA-E9A8-4BB7-9A7B-204D19F4802A}" dt="2022-11-22T19:56:23.457" v="86" actId="1076"/>
          <ac:picMkLst>
            <pc:docMk/>
            <pc:sldMk cId="4147767433" sldId="257"/>
            <ac:picMk id="18" creationId="{5E572FFE-6F5B-4657-B0E0-B248A2FF7573}"/>
          </ac:picMkLst>
        </pc:picChg>
        <pc:picChg chg="add mod">
          <ac:chgData name="Риф Минахметов" userId="e64a3819b435e299" providerId="LiveId" clId="{5D5383AA-E9A8-4BB7-9A7B-204D19F4802A}" dt="2022-11-22T19:55:22.079" v="75" actId="14100"/>
          <ac:picMkLst>
            <pc:docMk/>
            <pc:sldMk cId="4147767433" sldId="257"/>
            <ac:picMk id="20" creationId="{06D6AEAA-3178-4E50-9C93-B3BD696B552E}"/>
          </ac:picMkLst>
        </pc:picChg>
      </pc:sldChg>
      <pc:sldChg chg="addSp delSp modSp new mod">
        <pc:chgData name="Риф Минахметов" userId="e64a3819b435e299" providerId="LiveId" clId="{5D5383AA-E9A8-4BB7-9A7B-204D19F4802A}" dt="2022-11-22T20:01:24.086" v="118" actId="207"/>
        <pc:sldMkLst>
          <pc:docMk/>
          <pc:sldMk cId="719694436" sldId="258"/>
        </pc:sldMkLst>
        <pc:spChg chg="mod">
          <ac:chgData name="Риф Минахметов" userId="e64a3819b435e299" providerId="LiveId" clId="{5D5383AA-E9A8-4BB7-9A7B-204D19F4802A}" dt="2022-11-22T20:01:24.086" v="118" actId="207"/>
          <ac:spMkLst>
            <pc:docMk/>
            <pc:sldMk cId="719694436" sldId="258"/>
            <ac:spMk id="2" creationId="{3088414D-B3A8-426F-A844-BB8511861C68}"/>
          </ac:spMkLst>
        </pc:spChg>
        <pc:spChg chg="del">
          <ac:chgData name="Риф Минахметов" userId="e64a3819b435e299" providerId="LiveId" clId="{5D5383AA-E9A8-4BB7-9A7B-204D19F4802A}" dt="2022-11-22T20:00:34.433" v="111"/>
          <ac:spMkLst>
            <pc:docMk/>
            <pc:sldMk cId="719694436" sldId="258"/>
            <ac:spMk id="3" creationId="{FA020CC2-3B32-4DFF-B5AB-26BCBDE7B332}"/>
          </ac:spMkLst>
        </pc:spChg>
        <pc:picChg chg="add mod">
          <ac:chgData name="Риф Минахметов" userId="e64a3819b435e299" providerId="LiveId" clId="{5D5383AA-E9A8-4BB7-9A7B-204D19F4802A}" dt="2022-11-22T20:00:47.033" v="114" actId="1440"/>
          <ac:picMkLst>
            <pc:docMk/>
            <pc:sldMk cId="719694436" sldId="258"/>
            <ac:picMk id="5" creationId="{AF0FC95E-F36C-451D-ACAD-33AB6D90443F}"/>
          </ac:picMkLst>
        </pc:picChg>
      </pc:sldChg>
      <pc:sldChg chg="addSp delSp modSp new mod">
        <pc:chgData name="Риф Минахметов" userId="e64a3819b435e299" providerId="LiveId" clId="{5D5383AA-E9A8-4BB7-9A7B-204D19F4802A}" dt="2022-11-22T20:05:11.458" v="170" actId="14100"/>
        <pc:sldMkLst>
          <pc:docMk/>
          <pc:sldMk cId="1278906104" sldId="259"/>
        </pc:sldMkLst>
        <pc:spChg chg="mod">
          <ac:chgData name="Риф Минахметов" userId="e64a3819b435e299" providerId="LiveId" clId="{5D5383AA-E9A8-4BB7-9A7B-204D19F4802A}" dt="2022-11-22T20:04:59.019" v="169" actId="1076"/>
          <ac:spMkLst>
            <pc:docMk/>
            <pc:sldMk cId="1278906104" sldId="259"/>
            <ac:spMk id="2" creationId="{DBE5768C-6AF2-424A-B45D-12016478B415}"/>
          </ac:spMkLst>
        </pc:spChg>
        <pc:spChg chg="del">
          <ac:chgData name="Риф Минахметов" userId="e64a3819b435e299" providerId="LiveId" clId="{5D5383AA-E9A8-4BB7-9A7B-204D19F4802A}" dt="2022-11-22T20:02:45.664" v="126" actId="478"/>
          <ac:spMkLst>
            <pc:docMk/>
            <pc:sldMk cId="1278906104" sldId="259"/>
            <ac:spMk id="3" creationId="{51196FF7-1425-4B8C-BB50-EBF61D51E5B5}"/>
          </ac:spMkLst>
        </pc:spChg>
        <pc:spChg chg="add mod">
          <ac:chgData name="Риф Минахметов" userId="e64a3819b435e299" providerId="LiveId" clId="{5D5383AA-E9A8-4BB7-9A7B-204D19F4802A}" dt="2022-11-22T20:04:13.484" v="145" actId="1076"/>
          <ac:spMkLst>
            <pc:docMk/>
            <pc:sldMk cId="1278906104" sldId="259"/>
            <ac:spMk id="4" creationId="{079F27D4-8338-4B69-AC3D-D7F20E6A6A70}"/>
          </ac:spMkLst>
        </pc:spChg>
        <pc:spChg chg="add mod">
          <ac:chgData name="Риф Минахметов" userId="e64a3819b435e299" providerId="LiveId" clId="{5D5383AA-E9A8-4BB7-9A7B-204D19F4802A}" dt="2022-11-22T20:05:11.458" v="170" actId="14100"/>
          <ac:spMkLst>
            <pc:docMk/>
            <pc:sldMk cId="1278906104" sldId="259"/>
            <ac:spMk id="6" creationId="{83CD8178-0088-4E12-9B9A-43653CFD5ADD}"/>
          </ac:spMkLst>
        </pc:spChg>
        <pc:picChg chg="add del mod">
          <ac:chgData name="Риф Минахметов" userId="e64a3819b435e299" providerId="LiveId" clId="{5D5383AA-E9A8-4BB7-9A7B-204D19F4802A}" dt="2022-11-22T20:03:42.067" v="136" actId="478"/>
          <ac:picMkLst>
            <pc:docMk/>
            <pc:sldMk cId="1278906104" sldId="259"/>
            <ac:picMk id="5" creationId="{0AF3C1A8-0A5C-4476-BCD5-4717E09E1803}"/>
          </ac:picMkLst>
        </pc:picChg>
      </pc:sldChg>
      <pc:sldChg chg="addSp delSp modSp new mod">
        <pc:chgData name="Риф Минахметов" userId="e64a3819b435e299" providerId="LiveId" clId="{5D5383AA-E9A8-4BB7-9A7B-204D19F4802A}" dt="2022-11-22T20:14:28.646" v="188" actId="1076"/>
        <pc:sldMkLst>
          <pc:docMk/>
          <pc:sldMk cId="268753576" sldId="260"/>
        </pc:sldMkLst>
        <pc:spChg chg="mod">
          <ac:chgData name="Риф Минахметов" userId="e64a3819b435e299" providerId="LiveId" clId="{5D5383AA-E9A8-4BB7-9A7B-204D19F4802A}" dt="2022-11-22T20:09:36.032" v="179" actId="207"/>
          <ac:spMkLst>
            <pc:docMk/>
            <pc:sldMk cId="268753576" sldId="260"/>
            <ac:spMk id="2" creationId="{90DA1049-8538-4E65-AAB5-299F987E25CC}"/>
          </ac:spMkLst>
        </pc:spChg>
        <pc:spChg chg="del">
          <ac:chgData name="Риф Минахметов" userId="e64a3819b435e299" providerId="LiveId" clId="{5D5383AA-E9A8-4BB7-9A7B-204D19F4802A}" dt="2022-11-22T20:05:46.678" v="174" actId="478"/>
          <ac:spMkLst>
            <pc:docMk/>
            <pc:sldMk cId="268753576" sldId="260"/>
            <ac:spMk id="3" creationId="{539B2909-01F1-4E35-AAC5-5631456ABB89}"/>
          </ac:spMkLst>
        </pc:spChg>
        <pc:spChg chg="add mod">
          <ac:chgData name="Риф Минахметов" userId="e64a3819b435e299" providerId="LiveId" clId="{5D5383AA-E9A8-4BB7-9A7B-204D19F4802A}" dt="2022-11-22T20:14:28.646" v="188" actId="1076"/>
          <ac:spMkLst>
            <pc:docMk/>
            <pc:sldMk cId="268753576" sldId="260"/>
            <ac:spMk id="5" creationId="{C210B005-A2B4-4206-B21C-6A8D8612DB64}"/>
          </ac:spMkLst>
        </pc:spChg>
      </pc:sldChg>
      <pc:sldChg chg="modSp new mod modAnim">
        <pc:chgData name="Риф Минахметов" userId="e64a3819b435e299" providerId="LiveId" clId="{5D5383AA-E9A8-4BB7-9A7B-204D19F4802A}" dt="2022-11-22T20:18:14.618" v="218" actId="14100"/>
        <pc:sldMkLst>
          <pc:docMk/>
          <pc:sldMk cId="1264143679" sldId="261"/>
        </pc:sldMkLst>
        <pc:spChg chg="mod">
          <ac:chgData name="Риф Минахметов" userId="e64a3819b435e299" providerId="LiveId" clId="{5D5383AA-E9A8-4BB7-9A7B-204D19F4802A}" dt="2022-11-22T20:14:42.323" v="191" actId="27636"/>
          <ac:spMkLst>
            <pc:docMk/>
            <pc:sldMk cId="1264143679" sldId="261"/>
            <ac:spMk id="2" creationId="{D0646E58-866F-4594-9BEB-9AF9048F550F}"/>
          </ac:spMkLst>
        </pc:spChg>
        <pc:spChg chg="mod">
          <ac:chgData name="Риф Минахметов" userId="e64a3819b435e299" providerId="LiveId" clId="{5D5383AA-E9A8-4BB7-9A7B-204D19F4802A}" dt="2022-11-22T20:18:14.618" v="218" actId="14100"/>
          <ac:spMkLst>
            <pc:docMk/>
            <pc:sldMk cId="1264143679" sldId="261"/>
            <ac:spMk id="3" creationId="{338DE8F2-F326-4222-A20C-BE6D1AA1A587}"/>
          </ac:spMkLst>
        </pc:spChg>
      </pc:sldChg>
      <pc:sldChg chg="modSp new mod">
        <pc:chgData name="Риф Минахметов" userId="e64a3819b435e299" providerId="LiveId" clId="{5D5383AA-E9A8-4BB7-9A7B-204D19F4802A}" dt="2022-11-22T20:19:49.235" v="254" actId="207"/>
        <pc:sldMkLst>
          <pc:docMk/>
          <pc:sldMk cId="946876616" sldId="262"/>
        </pc:sldMkLst>
        <pc:spChg chg="mod">
          <ac:chgData name="Риф Минахметов" userId="e64a3819b435e299" providerId="LiveId" clId="{5D5383AA-E9A8-4BB7-9A7B-204D19F4802A}" dt="2022-11-22T20:18:48.794" v="221" actId="27636"/>
          <ac:spMkLst>
            <pc:docMk/>
            <pc:sldMk cId="946876616" sldId="262"/>
            <ac:spMk id="2" creationId="{397D88A2-9D6E-4046-9999-8D238A98912A}"/>
          </ac:spMkLst>
        </pc:spChg>
        <pc:spChg chg="mod">
          <ac:chgData name="Риф Минахметов" userId="e64a3819b435e299" providerId="LiveId" clId="{5D5383AA-E9A8-4BB7-9A7B-204D19F4802A}" dt="2022-11-22T20:19:49.235" v="254" actId="207"/>
          <ac:spMkLst>
            <pc:docMk/>
            <pc:sldMk cId="946876616" sldId="262"/>
            <ac:spMk id="3" creationId="{73AF062B-846E-4F3F-A5B7-B17C017FE764}"/>
          </ac:spMkLst>
        </pc:spChg>
      </pc:sldChg>
      <pc:sldChg chg="modSp new mod">
        <pc:chgData name="Риф Минахметов" userId="e64a3819b435e299" providerId="LiveId" clId="{5D5383AA-E9A8-4BB7-9A7B-204D19F4802A}" dt="2022-11-22T20:21:47.105" v="272" actId="20577"/>
        <pc:sldMkLst>
          <pc:docMk/>
          <pc:sldMk cId="956389892" sldId="263"/>
        </pc:sldMkLst>
        <pc:spChg chg="mod">
          <ac:chgData name="Риф Минахметов" userId="e64a3819b435e299" providerId="LiveId" clId="{5D5383AA-E9A8-4BB7-9A7B-204D19F4802A}" dt="2022-11-22T20:20:14.450" v="257" actId="27636"/>
          <ac:spMkLst>
            <pc:docMk/>
            <pc:sldMk cId="956389892" sldId="263"/>
            <ac:spMk id="2" creationId="{68BD0397-84A7-4A2E-834B-989CAE5D6DA7}"/>
          </ac:spMkLst>
        </pc:spChg>
        <pc:spChg chg="mod">
          <ac:chgData name="Риф Минахметов" userId="e64a3819b435e299" providerId="LiveId" clId="{5D5383AA-E9A8-4BB7-9A7B-204D19F4802A}" dt="2022-11-22T20:21:47.105" v="272" actId="20577"/>
          <ac:spMkLst>
            <pc:docMk/>
            <pc:sldMk cId="956389892" sldId="263"/>
            <ac:spMk id="3" creationId="{AFCAAEA4-1600-4245-B374-FD0825C6946D}"/>
          </ac:spMkLst>
        </pc:spChg>
      </pc:sldChg>
      <pc:sldChg chg="delSp modSp new mod">
        <pc:chgData name="Риф Минахметов" userId="e64a3819b435e299" providerId="LiveId" clId="{5D5383AA-E9A8-4BB7-9A7B-204D19F4802A}" dt="2022-11-22T20:28:43.059" v="285" actId="478"/>
        <pc:sldMkLst>
          <pc:docMk/>
          <pc:sldMk cId="3270986459" sldId="264"/>
        </pc:sldMkLst>
        <pc:spChg chg="mod">
          <ac:chgData name="Риф Минахметов" userId="e64a3819b435e299" providerId="LiveId" clId="{5D5383AA-E9A8-4BB7-9A7B-204D19F4802A}" dt="2022-11-22T20:28:35.237" v="284" actId="5793"/>
          <ac:spMkLst>
            <pc:docMk/>
            <pc:sldMk cId="3270986459" sldId="264"/>
            <ac:spMk id="2" creationId="{6DDEDE9F-8DB0-4625-B505-F911B32B3599}"/>
          </ac:spMkLst>
        </pc:spChg>
        <pc:spChg chg="del">
          <ac:chgData name="Риф Минахметов" userId="e64a3819b435e299" providerId="LiveId" clId="{5D5383AA-E9A8-4BB7-9A7B-204D19F4802A}" dt="2022-11-22T20:28:43.059" v="285" actId="478"/>
          <ac:spMkLst>
            <pc:docMk/>
            <pc:sldMk cId="3270986459" sldId="264"/>
            <ac:spMk id="3" creationId="{FA12DDF2-5FB6-42DE-BDE7-0BEEFED596B4}"/>
          </ac:spMkLst>
        </pc:spChg>
      </pc:sldChg>
      <pc:sldMasterChg chg="addSldLayout">
        <pc:chgData name="Риф Минахметов" userId="e64a3819b435e299" providerId="LiveId" clId="{5D5383AA-E9A8-4BB7-9A7B-204D19F4802A}" dt="2022-11-22T19:07:30.131" v="0" actId="680"/>
        <pc:sldMasterMkLst>
          <pc:docMk/>
          <pc:sldMasterMk cId="2772493874" sldId="2147483648"/>
        </pc:sldMasterMkLst>
        <pc:sldLayoutChg chg="add">
          <pc:chgData name="Риф Минахметов" userId="e64a3819b435e299" providerId="LiveId" clId="{5D5383AA-E9A8-4BB7-9A7B-204D19F4802A}" dt="2022-11-22T19:07:30.131" v="0" actId="680"/>
          <pc:sldLayoutMkLst>
            <pc:docMk/>
            <pc:sldMasterMk cId="2772493874" sldId="2147483648"/>
            <pc:sldLayoutMk cId="511588883" sldId="2147483649"/>
          </pc:sldLayoutMkLst>
        </pc:sldLayoutChg>
      </pc:sldMasterChg>
      <pc:sldMasterChg chg="setBg">
        <pc:chgData name="Риф Минахметов" userId="e64a3819b435e299" providerId="LiveId" clId="{5D5383AA-E9A8-4BB7-9A7B-204D19F4802A}" dt="2022-11-22T19:12:32.002" v="17"/>
        <pc:sldMasterMkLst>
          <pc:docMk/>
          <pc:sldMasterMk cId="247643415" sldId="2147483674"/>
        </pc:sldMasterMkLst>
      </pc:sldMasterChg>
      <pc:sldMasterChg chg="setBg">
        <pc:chgData name="Риф Минахметов" userId="e64a3819b435e299" providerId="LiveId" clId="{5D5383AA-E9A8-4BB7-9A7B-204D19F4802A}" dt="2022-11-22T19:13:00.598" v="22"/>
        <pc:sldMasterMkLst>
          <pc:docMk/>
          <pc:sldMasterMk cId="1866716158" sldId="2147483710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6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55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95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9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9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87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54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17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8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71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24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97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820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40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834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96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0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7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7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7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1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8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4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64C608-40B1-4030-A28D-5B74BC98ADCE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0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9DE1FE-499F-49B6-8C59-C1B98F706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Опорно-методическая площадка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754FB24-7345-4B80-A2AD-F5761F48E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21" y="4632189"/>
            <a:ext cx="11532357" cy="106984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Особенности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</a:p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саду»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s://sun9-13.userapi.com/I-bq6KAj-HDPFEbVf5S-WVdzxGvvVcKrQ7QSmg/nXCy1MKpal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25" y="272955"/>
            <a:ext cx="4735774" cy="420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6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7D88A2-9D6E-4046-9999-8D238A98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Система работы с дошкольниками по ранней профориентации проводится по 3 направлениям: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AF062B-846E-4F3F-A5B7-B17C017FE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939" y="2807208"/>
            <a:ext cx="10058400" cy="4050792"/>
          </a:xfrm>
        </p:spPr>
        <p:txBody>
          <a:bodyPr/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1. Формирование представления детей о труде взрослых; </a:t>
            </a:r>
          </a:p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2. Знакомство с окружающим мире; </a:t>
            </a:r>
          </a:p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ru-RU" sz="4000">
                <a:solidFill>
                  <a:schemeClr val="accent1">
                    <a:lumMod val="75000"/>
                  </a:schemeClr>
                </a:solidFill>
              </a:rPr>
              <a:t>совместная трудовая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деятельность детей и взрослых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8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F06856-4C18-E9F4-CEEF-BF6B72B8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38" y="333318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Совместная деятельность педагогов и детей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131F28-9915-4B03-9055-9508C7C0F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" y="1714500"/>
            <a:ext cx="45720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8D5A59-7AF3-4848-B7EF-06C860A76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44" y="92597"/>
            <a:ext cx="2816989" cy="37559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C7B2E0D-AF6F-44F9-839C-87755B747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99" y="3091276"/>
            <a:ext cx="4572000" cy="38372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9A320B-9C1C-4506-9104-4C034E5A0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93" y="3738623"/>
            <a:ext cx="4035707" cy="30267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8618838-F44E-4986-8ACB-A4CDAA0FE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52" y="1074594"/>
            <a:ext cx="19272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BD0397-84A7-4A2E-834B-989CAE5D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Работа по ранней профориентации дошкольников строится с учётом следующих принципов: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CAAEA4-1600-4245-B374-FD0825C6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738629"/>
            <a:ext cx="10058400" cy="4050792"/>
          </a:xfrm>
        </p:spPr>
        <p:txBody>
          <a:bodyPr>
            <a:normAutofit/>
          </a:bodyPr>
          <a:lstStyle/>
          <a:p>
            <a:r>
              <a:rPr lang="ru-RU" sz="2800" dirty="0"/>
              <a:t>1. Принцип личностно ориентированного взаимодействия </a:t>
            </a:r>
          </a:p>
          <a:p>
            <a:r>
              <a:rPr lang="ru-RU" sz="2800" dirty="0"/>
              <a:t>2. Принцип открытости</a:t>
            </a:r>
          </a:p>
          <a:p>
            <a:r>
              <a:rPr lang="ru-RU" sz="2800" dirty="0"/>
              <a:t>3. Принцип диалогичности</a:t>
            </a:r>
          </a:p>
          <a:p>
            <a:r>
              <a:rPr lang="ru-RU" sz="2800" dirty="0"/>
              <a:t>4. Принцип активного включения детей в практическую деятельность </a:t>
            </a:r>
          </a:p>
          <a:p>
            <a:r>
              <a:rPr lang="ru-RU" sz="2800" dirty="0"/>
              <a:t>5. Принцип </a:t>
            </a:r>
            <a:r>
              <a:rPr lang="ru-RU" sz="2800" dirty="0" err="1"/>
              <a:t>рефлексивности</a:t>
            </a:r>
            <a:r>
              <a:rPr lang="ru-RU" sz="2800" dirty="0"/>
              <a:t>. </a:t>
            </a:r>
          </a:p>
          <a:p>
            <a:r>
              <a:rPr lang="ru-RU" sz="2800" dirty="0"/>
              <a:t>6. Принцип регионального компонента.</a:t>
            </a:r>
          </a:p>
        </p:txBody>
      </p:sp>
    </p:spTree>
    <p:extLst>
      <p:ext uri="{BB962C8B-B14F-4D97-AF65-F5344CB8AC3E}">
        <p14:creationId xmlns:p14="http://schemas.microsoft.com/office/powerpoint/2010/main" val="9563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7A91A5-8827-1318-0315-7A1E8329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94" y="115747"/>
            <a:ext cx="10058400" cy="1609344"/>
          </a:xfrm>
        </p:spPr>
        <p:txBody>
          <a:bodyPr/>
          <a:lstStyle/>
          <a:p>
            <a:r>
              <a:rPr lang="ru-RU" dirty="0" smtClean="0"/>
              <a:t>Региональный </a:t>
            </a:r>
            <a:r>
              <a:rPr lang="ru-RU" dirty="0"/>
              <a:t>компонент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295DF1-51E2-48AE-9C83-A9E743472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3" y="1516283"/>
            <a:ext cx="3966474" cy="522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2B64D3-A705-456F-9692-8535700E7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8" y="1461896"/>
            <a:ext cx="5715000" cy="2771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0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EDE9F-8DB0-4625-B505-F911B32B3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Виртуальная экскурсия – как новый способ познакомить детей с профессиями</a:t>
            </a:r>
          </a:p>
        </p:txBody>
      </p:sp>
      <p:pic>
        <p:nvPicPr>
          <p:cNvPr id="4" name="Video by МАДОУ Детский сад №23 г. Усинска">
            <a:hlinkClick r:id="" action="ppaction://media"/>
            <a:extLst>
              <a:ext uri="{FF2B5EF4-FFF2-40B4-BE49-F238E27FC236}">
                <a16:creationId xmlns:a16="http://schemas.microsoft.com/office/drawing/2014/main" xmlns="" id="{A0DC06B9-758A-4528-829E-178948E9D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826" y="261549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B11B85-C77E-B8B0-EF75-16599E6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335" y="-150225"/>
            <a:ext cx="10058400" cy="1609344"/>
          </a:xfrm>
        </p:spPr>
        <p:txBody>
          <a:bodyPr>
            <a:normAutofit/>
          </a:bodyPr>
          <a:lstStyle/>
          <a:p>
            <a:r>
              <a:rPr lang="ru-RU" sz="3100" dirty="0"/>
              <a:t>Презентация опыта  по Профориентации в старшей группе педагога нашего Доу</a:t>
            </a:r>
            <a:br>
              <a:rPr lang="ru-RU" sz="3100" dirty="0"/>
            </a:br>
            <a:r>
              <a:rPr lang="ru-RU" sz="3100" dirty="0"/>
              <a:t>Гульназ Робертовны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F322920-EA9B-4863-97CA-E5CCBBD94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" y="1739016"/>
            <a:ext cx="3072235" cy="40513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F87337-FEEA-4065-AFB6-FBF7A02C5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43" y="1248852"/>
            <a:ext cx="5433952" cy="3056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D722E6-0D1E-4376-881E-97A178120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43" y="3900668"/>
            <a:ext cx="5455765" cy="29573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42651E-3AC5-4AD0-AE80-EB1392F33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01" y="1739015"/>
            <a:ext cx="3060983" cy="40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BD241D-5CB3-04E3-2EC5-902A79C8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10058400" cy="1609344"/>
          </a:xfrm>
        </p:spPr>
        <p:txBody>
          <a:bodyPr/>
          <a:lstStyle/>
          <a:p>
            <a:r>
              <a:rPr lang="ru-RU" dirty="0" err="1"/>
              <a:t>Лэпбук</a:t>
            </a:r>
            <a:r>
              <a:rPr lang="ru-RU" dirty="0"/>
              <a:t> «Профессии»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03A9D9-4C59-4C77-B27D-003D176B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/>
          <a:stretch/>
        </p:blipFill>
        <p:spPr>
          <a:xfrm>
            <a:off x="2236671" y="1351129"/>
            <a:ext cx="7821729" cy="5247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91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D5C2FE-D175-1B57-2A7F-DC09FC61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8064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ru-RU" dirty="0"/>
              <a:t>Назовите, пожалуйста, профессии, которые относятся к типу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175A14-412E-521C-F940-3EAB33644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1685385"/>
            <a:ext cx="11598442" cy="1743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команде</a:t>
            </a:r>
          </a:p>
          <a:p>
            <a:r>
              <a:rPr lang="ru-RU" sz="2400" dirty="0"/>
              <a:t>Человек — природа — все профессии, связанные с изучением, охраной и преобразованием природы. </a:t>
            </a:r>
          </a:p>
          <a:p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E8EC41C-71D2-4F1F-433B-8A66AEB8395C}"/>
              </a:ext>
            </a:extLst>
          </p:cNvPr>
          <p:cNvSpPr txBox="1">
            <a:spLocks/>
          </p:cNvSpPr>
          <p:nvPr/>
        </p:nvSpPr>
        <p:spPr>
          <a:xfrm>
            <a:off x="265311" y="4325029"/>
            <a:ext cx="11598442" cy="12026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Ответ 1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 этой группе относятся такие профессии как: ветеринар, садовник, агроном, эколог и другие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76C57-E3D6-0697-B22F-2A25D5110C1F}"/>
              </a:ext>
            </a:extLst>
          </p:cNvPr>
          <p:cNvSpPr txBox="1"/>
          <p:nvPr/>
        </p:nvSpPr>
        <p:spPr>
          <a:xfrm>
            <a:off x="265311" y="5150515"/>
            <a:ext cx="112701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Ответ 2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 этой группе относятся переводчики художественных 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итехнических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текстов, аналитики, финансисты и другие.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D60784-88F0-8219-049B-A0563302E2B6}"/>
              </a:ext>
            </a:extLst>
          </p:cNvPr>
          <p:cNvSpPr txBox="1"/>
          <p:nvPr/>
        </p:nvSpPr>
        <p:spPr>
          <a:xfrm>
            <a:off x="593559" y="2773436"/>
            <a:ext cx="10986866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команде</a:t>
            </a:r>
          </a:p>
          <a:p>
            <a:endParaRPr lang="ru-RU" sz="2400" dirty="0"/>
          </a:p>
          <a:p>
            <a:r>
              <a:rPr lang="ru-RU" sz="2400" dirty="0"/>
              <a:t>Человек — знак — все профессии, вязанные с созданием и использованием знаковых систем (цифровых, буквенных, нотных).</a:t>
            </a:r>
          </a:p>
        </p:txBody>
      </p:sp>
    </p:spTree>
    <p:extLst>
      <p:ext uri="{BB962C8B-B14F-4D97-AF65-F5344CB8AC3E}">
        <p14:creationId xmlns:p14="http://schemas.microsoft.com/office/powerpoint/2010/main" val="15373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02FA49-5BE5-537F-CA0C-A5A8ED43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4906746"/>
            <a:ext cx="11478126" cy="3618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Ответ 2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 этой группе относятся все педагогические и медицинские профессии, профессии сферы услуг и другие.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B1EC4A-4126-6FBE-4BD3-D3FBA90C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233540"/>
            <a:ext cx="10059272" cy="1700931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93BE9C7-AC84-F101-0DC6-E1AC07A9FB10}"/>
              </a:ext>
            </a:extLst>
          </p:cNvPr>
          <p:cNvSpPr txBox="1">
            <a:spLocks/>
          </p:cNvSpPr>
          <p:nvPr/>
        </p:nvSpPr>
        <p:spPr>
          <a:xfrm>
            <a:off x="409074" y="1685385"/>
            <a:ext cx="11598442" cy="1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команде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Человек — техника — все профессии, связанные с созданием, обслуживанием и эксплуатацией техники.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9258EB40-F207-05D9-521D-CF0DF027B76E}"/>
              </a:ext>
            </a:extLst>
          </p:cNvPr>
          <p:cNvSpPr txBox="1">
            <a:spLocks/>
          </p:cNvSpPr>
          <p:nvPr/>
        </p:nvSpPr>
        <p:spPr>
          <a:xfrm>
            <a:off x="409074" y="2656744"/>
            <a:ext cx="11598442" cy="1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 команде</a:t>
            </a:r>
          </a:p>
          <a:p>
            <a:r>
              <a:rPr lang="ru-RU" dirty="0"/>
              <a:t>Человек — человек — все профессии, связанные с воспитанием, обслуживанием, обучением людей, общением с ними.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21539EFD-B283-6244-742E-1DD881F949F8}"/>
              </a:ext>
            </a:extLst>
          </p:cNvPr>
          <p:cNvSpPr txBox="1">
            <a:spLocks/>
          </p:cNvSpPr>
          <p:nvPr/>
        </p:nvSpPr>
        <p:spPr>
          <a:xfrm>
            <a:off x="409074" y="3935387"/>
            <a:ext cx="11598442" cy="1202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Ответ 1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Это такие профессии как: инженер-конструктор, автослесарь, системный администратор и другие.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6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3F8F83-CD62-3BE0-6F55-7D3CCF82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Игра «Придумать профессии, начинающиеся на букву…Ю»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1B0696-500F-46DE-E749-62C6AE35B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55937"/>
            <a:ext cx="10058400" cy="125597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Задача участников: назвать как можно больше профессий, на заданную букву. Условия игры: команды (или отдельные участники) называют по одной профессии, друг за другом, не повторяясь. Выигрывают те, кто придумала больше профессий.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719D1F-57F7-3444-001D-CA9F1EF3A4D0}"/>
              </a:ext>
            </a:extLst>
          </p:cNvPr>
          <p:cNvSpPr txBox="1"/>
          <p:nvPr/>
        </p:nvSpPr>
        <p:spPr>
          <a:xfrm>
            <a:off x="3668662" y="3111910"/>
            <a:ext cx="46641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/>
              <a:t>например</a:t>
            </a:r>
          </a:p>
          <a:p>
            <a:r>
              <a:rPr lang="ru-RU" dirty="0"/>
              <a:t>Ювелиры</a:t>
            </a:r>
          </a:p>
          <a:p>
            <a:r>
              <a:rPr lang="ru-RU" dirty="0"/>
              <a:t>Юмористы</a:t>
            </a:r>
          </a:p>
          <a:p>
            <a:r>
              <a:rPr lang="ru-RU" dirty="0"/>
              <a:t>Юнги</a:t>
            </a:r>
          </a:p>
          <a:p>
            <a:r>
              <a:rPr lang="ru-RU" dirty="0"/>
              <a:t>Юрисконсульты</a:t>
            </a:r>
          </a:p>
          <a:p>
            <a:r>
              <a:rPr lang="ru-RU" dirty="0"/>
              <a:t>Юристы</a:t>
            </a:r>
          </a:p>
          <a:p>
            <a:r>
              <a:rPr lang="ru-RU" dirty="0"/>
              <a:t>Юстировщики деталей и приборов</a:t>
            </a:r>
          </a:p>
          <a:p>
            <a:r>
              <a:rPr lang="ru-RU" dirty="0"/>
              <a:t>Юстировщики оптических приборов</a:t>
            </a:r>
          </a:p>
          <a:p>
            <a:r>
              <a:rPr lang="ru-RU" dirty="0" err="1"/>
              <a:t>Юстициары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2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785" y="150126"/>
            <a:ext cx="117962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««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Зилькар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работящий город»  по ранней профориентации для детей дошкольного возраста.  Данный проект принял участия в конкурсе ПАО «Лукойл - Коми» социальных и культурных проектов.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Вебинар в криро\c110585cc677a71acb1677ecb3ba534f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2557" r="5098" b="3461"/>
          <a:stretch/>
        </p:blipFill>
        <p:spPr bwMode="auto">
          <a:xfrm>
            <a:off x="7509006" y="2210938"/>
            <a:ext cx="3504737" cy="4189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7B07FA-6E9F-54C8-8909-4A641AFF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«Головоломка»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65A201-2979-E425-2DE2-A25533E7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93705"/>
            <a:ext cx="10058400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Вам необходимо) разобраться в словах, в названии которых имеется (скрыта профессия)</a:t>
            </a:r>
          </a:p>
          <a:p>
            <a:r>
              <a:rPr lang="ru-RU" b="1" dirty="0"/>
              <a:t>1 команде</a:t>
            </a:r>
          </a:p>
          <a:p>
            <a:pPr marL="0" indent="0">
              <a:buNone/>
            </a:pPr>
            <a:r>
              <a:rPr lang="ru-RU" dirty="0"/>
              <a:t>ТЁРКА = А - - - - (театральная и кинематографическая профессия)</a:t>
            </a:r>
          </a:p>
          <a:p>
            <a:r>
              <a:rPr lang="ru-RU" b="1" dirty="0"/>
              <a:t>2 команде</a:t>
            </a:r>
          </a:p>
          <a:p>
            <a:pPr marL="0" indent="0">
              <a:buNone/>
            </a:pPr>
            <a:r>
              <a:rPr lang="ru-RU" dirty="0"/>
              <a:t>КРЕДИТОР = Д - - - - - - - (руководитель предприятия, начальник)</a:t>
            </a:r>
          </a:p>
          <a:p>
            <a:r>
              <a:rPr lang="ru-RU" b="1" dirty="0"/>
              <a:t>3 команде</a:t>
            </a:r>
          </a:p>
          <a:p>
            <a:pPr marL="0" indent="0">
              <a:buNone/>
            </a:pPr>
            <a:r>
              <a:rPr lang="ru-RU" dirty="0"/>
              <a:t>КУЛОН = К - - - - (весёлая цирковая профессия)</a:t>
            </a:r>
          </a:p>
          <a:p>
            <a:r>
              <a:rPr lang="ru-RU" b="1" dirty="0"/>
              <a:t>4 команде</a:t>
            </a:r>
          </a:p>
          <a:p>
            <a:pPr marL="0" indent="0">
              <a:buNone/>
            </a:pPr>
            <a:r>
              <a:rPr lang="ru-RU" dirty="0"/>
              <a:t>МАРЛЯ = М - - - - («разноцветный рабочий»)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1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039FAC-08A7-C7D6-5568-DC2355E13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05" y="722376"/>
            <a:ext cx="10057835" cy="1609344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14690EE-4335-3996-F869-D894E0926565}"/>
              </a:ext>
            </a:extLst>
          </p:cNvPr>
          <p:cNvSpPr/>
          <p:nvPr/>
        </p:nvSpPr>
        <p:spPr>
          <a:xfrm>
            <a:off x="525335" y="300082"/>
            <a:ext cx="3995224" cy="175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Если нет охоты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Кто ловок в труде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847EF9B-D7DF-440C-8447-0542B4D71705}"/>
              </a:ext>
            </a:extLst>
          </p:cNvPr>
          <p:cNvSpPr/>
          <p:nvPr/>
        </p:nvSpPr>
        <p:spPr>
          <a:xfrm>
            <a:off x="6555544" y="341318"/>
            <a:ext cx="3995224" cy="175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Тот человек в почете,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</a:p>
          <a:p>
            <a:pPr algn="ctr"/>
            <a:r>
              <a:rPr lang="ru-RU" dirty="0"/>
              <a:t>Труд кормит,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C28A601-A36C-8028-4FFB-B1E9C423EB4A}"/>
              </a:ext>
            </a:extLst>
          </p:cNvPr>
          <p:cNvSpPr/>
          <p:nvPr/>
        </p:nvSpPr>
        <p:spPr>
          <a:xfrm>
            <a:off x="363696" y="4361686"/>
            <a:ext cx="3953021" cy="2201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Если не трудиться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Кончил дело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57465C5-5AAC-53E2-68AA-4BDD34B06942}"/>
              </a:ext>
            </a:extLst>
          </p:cNvPr>
          <p:cNvSpPr/>
          <p:nvPr/>
        </p:nvSpPr>
        <p:spPr>
          <a:xfrm>
            <a:off x="6597747" y="4377513"/>
            <a:ext cx="3953021" cy="2201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 труда здоровеют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На работу с радостью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76EB36C-57A7-0008-9AD9-A30724FB2AB4}"/>
              </a:ext>
            </a:extLst>
          </p:cNvPr>
          <p:cNvSpPr/>
          <p:nvPr/>
        </p:nvSpPr>
        <p:spPr>
          <a:xfrm>
            <a:off x="3432517" y="2148489"/>
            <a:ext cx="3713870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– мало толку от работы</a:t>
            </a:r>
            <a:r>
              <a:rPr lang="ru-RU" dirty="0"/>
              <a:t>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93446713-BC24-2F6D-1CDA-6EB9BB522643}"/>
              </a:ext>
            </a:extLst>
          </p:cNvPr>
          <p:cNvSpPr/>
          <p:nvPr/>
        </p:nvSpPr>
        <p:spPr>
          <a:xfrm>
            <a:off x="7270370" y="2323983"/>
            <a:ext cx="3713870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 </a:t>
            </a:r>
            <a:r>
              <a:rPr lang="ru-RU" b="1"/>
              <a:t>кует счастье себе.</a:t>
            </a:r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C74F5A1-C2DA-210B-C5CD-004FB9213F8C}"/>
              </a:ext>
            </a:extLst>
          </p:cNvPr>
          <p:cNvSpPr/>
          <p:nvPr/>
        </p:nvSpPr>
        <p:spPr>
          <a:xfrm>
            <a:off x="922748" y="2666531"/>
            <a:ext cx="2355024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чьи руки в работе.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8924B6A-7463-0FBA-164E-8C0CDE4669E7}"/>
              </a:ext>
            </a:extLst>
          </p:cNvPr>
          <p:cNvSpPr/>
          <p:nvPr/>
        </p:nvSpPr>
        <p:spPr>
          <a:xfrm>
            <a:off x="4698609" y="2842025"/>
            <a:ext cx="1983545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 лень портит.</a:t>
            </a:r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D0E5966B-C399-BE05-1F82-E5BB1D7D835D}"/>
              </a:ext>
            </a:extLst>
          </p:cNvPr>
          <p:cNvSpPr/>
          <p:nvPr/>
        </p:nvSpPr>
        <p:spPr>
          <a:xfrm>
            <a:off x="806689" y="3204972"/>
            <a:ext cx="3713870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 </a:t>
            </a:r>
            <a:r>
              <a:rPr lang="ru-RU" b="1"/>
              <a:t>можно в жизни заблудиться.</a:t>
            </a:r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DC99279-2145-45EC-7EE6-9B2462C95670}"/>
              </a:ext>
            </a:extLst>
          </p:cNvPr>
          <p:cNvSpPr/>
          <p:nvPr/>
        </p:nvSpPr>
        <p:spPr>
          <a:xfrm>
            <a:off x="5955322" y="3350748"/>
            <a:ext cx="1716121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/>
              <a:t>гуляй смело</a:t>
            </a:r>
            <a:r>
              <a:rPr lang="ru-RU"/>
              <a:t>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FF6F5EC-BD3A-3085-8944-D6935AA127DB}"/>
              </a:ext>
            </a:extLst>
          </p:cNvPr>
          <p:cNvSpPr/>
          <p:nvPr/>
        </p:nvSpPr>
        <p:spPr>
          <a:xfrm>
            <a:off x="3076414" y="3805486"/>
            <a:ext cx="2283377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а от лени болеют</a:t>
            </a:r>
            <a:r>
              <a:rPr lang="ru-RU"/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610E9116-D04C-E8CE-ED36-1B4B0C7F34DF}"/>
              </a:ext>
            </a:extLst>
          </p:cNvPr>
          <p:cNvSpPr/>
          <p:nvPr/>
        </p:nvSpPr>
        <p:spPr>
          <a:xfrm>
            <a:off x="7270370" y="3859471"/>
            <a:ext cx="3055316" cy="4206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/>
              <a:t>а с работы с гордостью</a:t>
            </a:r>
            <a:r>
              <a:rPr lang="ru-RU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1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-0.2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0456 -0.135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71809 -0.298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98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37565 -0.2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0612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23333 0.345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5448 0.150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40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0052 0.321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D0646C-86BE-45CD-B597-D47DD4FB7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72" y="956054"/>
            <a:ext cx="7409575" cy="4945891"/>
          </a:xfrm>
          <a:prstGeom prst="rect">
            <a:avLst/>
          </a:prstGeom>
        </p:spPr>
      </p:pic>
      <p:pic>
        <p:nvPicPr>
          <p:cNvPr id="9" name="фоновая">
            <a:hlinkClick r:id="" action="ppaction://media"/>
            <a:extLst>
              <a:ext uri="{FF2B5EF4-FFF2-40B4-BE49-F238E27FC236}">
                <a16:creationId xmlns:a16="http://schemas.microsoft.com/office/drawing/2014/main" xmlns="" id="{5945994F-A560-444E-83DA-765C0C402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2760" y="603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987" y="-464234"/>
            <a:ext cx="12192000" cy="430106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мы стали  победителями в   республиканском и муниципальном конкурсе   проектов «Лучшие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практики»  для педагогических работников образовательных организаций Республики Коми в номинации «Педагогический проект».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25" y="2607613"/>
            <a:ext cx="3015251" cy="4179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15" y="3125467"/>
            <a:ext cx="2743200" cy="35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61" y="489613"/>
            <a:ext cx="10657078" cy="587877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ОМП :</a:t>
            </a:r>
          </a:p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Вступление. Ответственный </a:t>
            </a:r>
            <a:r>
              <a:rPr lang="ru-RU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Агзамова</a:t>
            </a: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Г.Ф., заведующий </a:t>
            </a:r>
          </a:p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Круглый стол тема « Особенности </a:t>
            </a:r>
            <a:r>
              <a:rPr lang="ru-RU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 детском саду». Мозговой штурм. Ответственная Петрунина Л.Н., старший  воспитатель.</a:t>
            </a:r>
          </a:p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Предметно - развивающая среда как ведущее условие ранней профориентации детей в детском саду. Из опыта работы педагогов. Ответственная Ерастова Г.Р., воспитатель.</a:t>
            </a:r>
          </a:p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Экскурсия в детскую игровую комнату "</a:t>
            </a:r>
            <a:r>
              <a:rPr lang="ru-RU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Зилькар</a:t>
            </a: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(Работящий город). Ответственная Павлова О.В., старший воспитатель.</a:t>
            </a:r>
          </a:p>
          <a:p>
            <a:pPr lvl="0"/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Подведение итогов работы заседания (проведение рефлексии). Ответственная Павлова О.В., старший воспитатель.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F1B1B3-75F5-47F5-8DBB-3487C1CDC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1" y="515073"/>
            <a:ext cx="18288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FC2652-D59E-4166-95C3-618AE261D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49" y="425472"/>
            <a:ext cx="1578320" cy="2798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99CD692-9664-4BA1-BD86-2B4A41497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84" y="4394988"/>
            <a:ext cx="2143066" cy="2058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EF29410-5638-4B5B-AA8D-55E20F064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3" y="4394988"/>
            <a:ext cx="2572378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F1DE534-271D-4E38-821E-FC2FD60EE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56" y="4238235"/>
            <a:ext cx="2194293" cy="2194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E572FFE-6F5B-4657-B0E0-B248A2FF7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273" y="919832"/>
            <a:ext cx="2478098" cy="2304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6D6AEAA-3178-4E50-9C93-B3BD696B5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21" y="437503"/>
            <a:ext cx="2349679" cy="2762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FE99D22-69ED-4236-BA8F-7687CC74AEDE}"/>
              </a:ext>
            </a:extLst>
          </p:cNvPr>
          <p:cNvSpPr txBox="1"/>
          <p:nvPr/>
        </p:nvSpPr>
        <p:spPr>
          <a:xfrm>
            <a:off x="87069" y="258217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Трактор водит – тракторист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2FA3DA-E635-4415-8A9B-43184C52B2CE}"/>
              </a:ext>
            </a:extLst>
          </p:cNvPr>
          <p:cNvSpPr txBox="1"/>
          <p:nvPr/>
        </p:nvSpPr>
        <p:spPr>
          <a:xfrm>
            <a:off x="3297421" y="5614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Электричку – машинист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6B9EF5-801F-4976-85E3-803433FAA4D3}"/>
              </a:ext>
            </a:extLst>
          </p:cNvPr>
          <p:cNvSpPr txBox="1"/>
          <p:nvPr/>
        </p:nvSpPr>
        <p:spPr>
          <a:xfrm>
            <a:off x="6344418" y="15480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Стены выкрасил – маляр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999F437-5E1F-4594-B303-44AB559C1A91}"/>
              </a:ext>
            </a:extLst>
          </p:cNvPr>
          <p:cNvSpPr txBox="1"/>
          <p:nvPr/>
        </p:nvSpPr>
        <p:spPr>
          <a:xfrm>
            <a:off x="8994768" y="574665"/>
            <a:ext cx="6220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Доску выстрогал – столяр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DAAC003-EB49-4FC5-B0D7-CD23416626A8}"/>
              </a:ext>
            </a:extLst>
          </p:cNvPr>
          <p:cNvSpPr txBox="1"/>
          <p:nvPr/>
        </p:nvSpPr>
        <p:spPr>
          <a:xfrm>
            <a:off x="363956" y="4025656"/>
            <a:ext cx="760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доме свет провел – монтер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6C9EE7F-A777-45A8-B6D9-04B82A2B1617}"/>
              </a:ext>
            </a:extLst>
          </p:cNvPr>
          <p:cNvSpPr txBox="1"/>
          <p:nvPr/>
        </p:nvSpPr>
        <p:spPr>
          <a:xfrm>
            <a:off x="4218072" y="3797695"/>
            <a:ext cx="760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шахте трудится – шахтер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3BC4197-6CDA-4373-966B-BDF9C9D9042A}"/>
              </a:ext>
            </a:extLst>
          </p:cNvPr>
          <p:cNvSpPr txBox="1"/>
          <p:nvPr/>
        </p:nvSpPr>
        <p:spPr>
          <a:xfrm>
            <a:off x="7438524" y="3946887"/>
            <a:ext cx="760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жаркой кузнеце – кузнец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C62D031-212A-4BD7-88D2-163C51B445B8}"/>
              </a:ext>
            </a:extLst>
          </p:cNvPr>
          <p:cNvSpPr txBox="1"/>
          <p:nvPr/>
        </p:nvSpPr>
        <p:spPr>
          <a:xfrm>
            <a:off x="8994768" y="6209943"/>
            <a:ext cx="760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Кто всё знает – молодец! </a:t>
            </a:r>
          </a:p>
        </p:txBody>
      </p:sp>
    </p:spTree>
    <p:extLst>
      <p:ext uri="{BB962C8B-B14F-4D97-AF65-F5344CB8AC3E}">
        <p14:creationId xmlns:p14="http://schemas.microsoft.com/office/powerpoint/2010/main" val="41477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88414D-B3A8-426F-A844-BB851186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Вспомните свои мечты,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Кем вы хотели быть когда вырастите? </a:t>
            </a:r>
            <a:r>
              <a:rPr lang="ru-RU" dirty="0"/>
              <a:t>Какую профессию получить?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F0FC95E-F36C-451D-ACAD-33AB6D904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02" y="2587904"/>
            <a:ext cx="6948257" cy="405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6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DA1049-8538-4E65-AAB5-299F987E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15" y="1283285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Нужно ли раннюю профориентацию вводить в детском саду что подразумевается под словом «профессиональная ориентация»?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10B005-A2B4-4206-B21C-6A8D8612DB64}"/>
              </a:ext>
            </a:extLst>
          </p:cNvPr>
          <p:cNvSpPr txBox="1"/>
          <p:nvPr/>
        </p:nvSpPr>
        <p:spPr>
          <a:xfrm>
            <a:off x="1359215" y="436997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профессиональная ориентация – Это…</a:t>
            </a:r>
          </a:p>
        </p:txBody>
      </p:sp>
    </p:spTree>
    <p:extLst>
      <p:ext uri="{BB962C8B-B14F-4D97-AF65-F5344CB8AC3E}">
        <p14:creationId xmlns:p14="http://schemas.microsoft.com/office/powerpoint/2010/main" val="2687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646E58-866F-4594-9BEB-9AF9048F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06" y="204206"/>
            <a:ext cx="4440333" cy="1749905"/>
          </a:xfrm>
        </p:spPr>
        <p:txBody>
          <a:bodyPr>
            <a:normAutofit/>
          </a:bodyPr>
          <a:lstStyle/>
          <a:p>
            <a:r>
              <a:rPr lang="ru-RU" sz="2000" dirty="0"/>
              <a:t>- Какие формы работы по ранней профориентации Вам известны, которые вы применяете в своей работе?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A417FE-F9DB-4A86-A0CA-C95F47BA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04" y="53663"/>
            <a:ext cx="4790401" cy="263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6E80B3D8-2FFB-47F0-94E1-B4C6399E7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08" y="4316721"/>
            <a:ext cx="2486840" cy="331578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951A1A-0602-489F-97EA-AB9D09CA51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3947" r="14283" b="12251"/>
          <a:stretch/>
        </p:blipFill>
        <p:spPr>
          <a:xfrm>
            <a:off x="3732829" y="2291510"/>
            <a:ext cx="3877519" cy="283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3E7E3F-295B-4D10-AD28-B07C6B145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06" y="2426633"/>
            <a:ext cx="3485480" cy="465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5F0D7D8-14CE-4D3C-9509-3066AFC11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89" y="4060052"/>
            <a:ext cx="4144857" cy="3025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7B35996-D08A-4E48-8999-84A878C3EE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25" y="227443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1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ECAB9E-4C6D-4440-2311-B8274BF9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9" y="0"/>
            <a:ext cx="10058400" cy="1609344"/>
          </a:xfrm>
        </p:spPr>
        <p:txBody>
          <a:bodyPr>
            <a:normAutofit/>
          </a:bodyPr>
          <a:lstStyle/>
          <a:p>
            <a:r>
              <a:rPr lang="ru-RU" sz="2800" dirty="0"/>
              <a:t>Долгосрочные проекты</a:t>
            </a:r>
            <a:br>
              <a:rPr lang="ru-RU" sz="2800" dirty="0"/>
            </a:br>
            <a:r>
              <a:rPr lang="ru-RU" sz="2800" dirty="0"/>
              <a:t> Календарь профессий</a:t>
            </a:r>
            <a:br>
              <a:rPr lang="ru-RU" sz="2800" dirty="0"/>
            </a:br>
            <a:r>
              <a:rPr lang="ru-RU" sz="2800" dirty="0"/>
              <a:t> Азбука профессий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831E570-BA19-4C1E-80C1-7213A2FF1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9" y="1609344"/>
            <a:ext cx="457200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DCC500-73AD-43E9-A55C-AF789FED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16" y="2179267"/>
            <a:ext cx="3038476" cy="4051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141A95-B6A2-48EB-95D8-F2B4F9686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32" y="2669687"/>
            <a:ext cx="3038475" cy="4048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D61F380-4FD7-4C2C-B728-DF7D9974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08" y="-158899"/>
            <a:ext cx="3391661" cy="405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7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ерево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444</TotalTime>
  <Words>743</Words>
  <Application>Microsoft Office PowerPoint</Application>
  <PresentationFormat>Широкоэкранный</PresentationFormat>
  <Paragraphs>105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Times New Roman</vt:lpstr>
      <vt:lpstr>Wingdings</vt:lpstr>
      <vt:lpstr>Wingdings 3</vt:lpstr>
      <vt:lpstr>Дерево</vt:lpstr>
      <vt:lpstr>Сектор</vt:lpstr>
      <vt:lpstr>Опорно-методическая 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Вспомните свои мечты, Кем вы хотели быть когда вырастите? Какую профессию получить?</vt:lpstr>
      <vt:lpstr>Нужно ли раннюю профориентацию вводить в детском саду что подразумевается под словом «профессиональная ориентация»?</vt:lpstr>
      <vt:lpstr>- Какие формы работы по ранней профориентации Вам известны, которые вы применяете в своей работе?</vt:lpstr>
      <vt:lpstr>Долгосрочные проекты  Календарь профессий  Азбука профессий </vt:lpstr>
      <vt:lpstr>Система работы с дошкольниками по ранней профориентации проводится по 3 направлениям: </vt:lpstr>
      <vt:lpstr>Совместная деятельность педагогов и детей </vt:lpstr>
      <vt:lpstr>Работа по ранней профориентации дошкольников строится с учётом следующих принципов:</vt:lpstr>
      <vt:lpstr>Региональный компонент</vt:lpstr>
      <vt:lpstr>Виртуальная экскурсия – как новый способ познакомить детей с профессиями</vt:lpstr>
      <vt:lpstr>Презентация опыта  по Профориентации в старшей группе педагога нашего Доу Гульназ Робертовны</vt:lpstr>
      <vt:lpstr>Лэпбук «Профессии»</vt:lpstr>
      <vt:lpstr>Назовите, пожалуйста, профессии, которые относятся к типу</vt:lpstr>
      <vt:lpstr>Презентация PowerPoint</vt:lpstr>
      <vt:lpstr>Игра «Придумать профессии, начинающиеся на букву…Ю» </vt:lpstr>
      <vt:lpstr>Игра «Головоломка» 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Опорно-методическая площадка</dc:title>
  <dc:creator>Риф Минахметов</dc:creator>
  <cp:lastModifiedBy>lenovo03</cp:lastModifiedBy>
  <cp:revision>18</cp:revision>
  <dcterms:created xsi:type="dcterms:W3CDTF">2022-11-22T19:07:22Z</dcterms:created>
  <dcterms:modified xsi:type="dcterms:W3CDTF">2022-11-24T11:29:12Z</dcterms:modified>
</cp:coreProperties>
</file>