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66" r:id="rId14"/>
    <p:sldId id="271" r:id="rId15"/>
    <p:sldId id="272" r:id="rId16"/>
    <p:sldId id="273" r:id="rId17"/>
    <p:sldId id="275" r:id="rId18"/>
    <p:sldId id="276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4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2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5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4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9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5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2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7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863F-A328-416B-8D89-D8D37518CF72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403F-508D-4B02-B8FB-83E9C6337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2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33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g"/><Relationship Id="rId5" Type="http://schemas.openxmlformats.org/officeDocument/2006/relationships/image" Target="../media/image8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5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11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png"/><Relationship Id="rId3" Type="http://schemas.openxmlformats.org/officeDocument/2006/relationships/image" Target="../media/image57.jpeg"/><Relationship Id="rId7" Type="http://schemas.openxmlformats.org/officeDocument/2006/relationships/image" Target="../media/image25.jpg"/><Relationship Id="rId12" Type="http://schemas.openxmlformats.org/officeDocument/2006/relationships/image" Target="../media/image6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jpeg"/><Relationship Id="rId9" Type="http://schemas.openxmlformats.org/officeDocument/2006/relationships/image" Target="../media/image62.jp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18" Type="http://schemas.openxmlformats.org/officeDocument/2006/relationships/image" Target="../media/image38.jpe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image" Target="../media/image1.jp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33.jpg"/><Relationship Id="rId4" Type="http://schemas.openxmlformats.org/officeDocument/2006/relationships/image" Target="../media/image40.jpe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0"/>
            <a:ext cx="9144000" cy="6849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0"/>
            <a:ext cx="9144000" cy="4310743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838200" y="4191000"/>
            <a:ext cx="7620000" cy="24384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err="1">
                <a:solidFill>
                  <a:srgbClr val="C00000"/>
                </a:solidFill>
              </a:rPr>
              <a:t>Квест</a:t>
            </a:r>
            <a:r>
              <a:rPr lang="ru-RU" sz="3500" b="1" dirty="0">
                <a:solidFill>
                  <a:srgbClr val="C00000"/>
                </a:solidFill>
              </a:rPr>
              <a:t> для дошкольников </a:t>
            </a:r>
          </a:p>
          <a:p>
            <a:pPr algn="ctr"/>
            <a:r>
              <a:rPr lang="ru-RU" sz="3500" b="1" dirty="0">
                <a:solidFill>
                  <a:srgbClr val="C00000"/>
                </a:solidFill>
              </a:rPr>
              <a:t> «Лучший отряд»</a:t>
            </a:r>
          </a:p>
        </p:txBody>
      </p:sp>
    </p:spTree>
    <p:extLst>
      <p:ext uri="{BB962C8B-B14F-4D97-AF65-F5344CB8AC3E}">
        <p14:creationId xmlns:p14="http://schemas.microsoft.com/office/powerpoint/2010/main" val="14291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25293"/>
              </p:ext>
            </p:extLst>
          </p:nvPr>
        </p:nvGraphicFramePr>
        <p:xfrm>
          <a:off x="381000" y="304800"/>
          <a:ext cx="8305800" cy="63169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152900"/>
                <a:gridCol w="4152900"/>
              </a:tblGrid>
              <a:tr h="1466850">
                <a:tc>
                  <a:txBody>
                    <a:bodyPr/>
                    <a:lstStyle/>
                    <a:p>
                      <a:pPr algn="ctr"/>
                      <a:endParaRPr lang="ru-RU" sz="3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500" dirty="0" smtClean="0">
                          <a:solidFill>
                            <a:schemeClr val="tx1"/>
                          </a:solidFill>
                        </a:rPr>
                        <a:t>Идти сражаться </a:t>
                      </a:r>
                      <a:endParaRPr lang="ru-RU" sz="3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500" dirty="0" smtClean="0">
                          <a:solidFill>
                            <a:schemeClr val="tx1"/>
                          </a:solidFill>
                        </a:rPr>
                        <a:t>надо с ним биться</a:t>
                      </a:r>
                      <a:endParaRPr lang="ru-RU" sz="3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6850"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</a:rPr>
                        <a:t>Мало на врага злиться </a:t>
                      </a:r>
                      <a:endParaRPr lang="ru-RU" sz="3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</a:rPr>
                        <a:t>врагов не бояться</a:t>
                      </a:r>
                      <a:endParaRPr lang="ru-RU" sz="3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6850"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</a:rPr>
                        <a:t>Бой не каравай </a:t>
                      </a:r>
                      <a:endParaRPr lang="ru-RU" sz="3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</a:rPr>
                        <a:t>выручить в бою друга</a:t>
                      </a:r>
                      <a:endParaRPr lang="ru-RU" sz="3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6850"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</a:rPr>
                        <a:t>Большая заслуга </a:t>
                      </a:r>
                      <a:endParaRPr lang="ru-RU" sz="3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</a:rPr>
                        <a:t>рта не разевай</a:t>
                      </a:r>
                      <a:endParaRPr lang="ru-RU" sz="3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390900" cy="2428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3390900" cy="3289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00"/>
            <a:ext cx="4191000" cy="242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3434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4762500" cy="2676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7" y="3429000"/>
            <a:ext cx="1938338" cy="3028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2438400" cy="3028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33400"/>
            <a:ext cx="3124200" cy="2676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00424"/>
            <a:ext cx="3429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590800" cy="251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"/>
            <a:ext cx="3200400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8" y="233516"/>
            <a:ext cx="1743093" cy="266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30480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97" y="3048000"/>
            <a:ext cx="2819400" cy="3383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97" y="3048000"/>
            <a:ext cx="25321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286000" cy="1536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2590800" cy="1519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"/>
            <a:ext cx="2657708" cy="1519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1" y="2133600"/>
            <a:ext cx="2057400" cy="2324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27" y="2196280"/>
            <a:ext cx="2936773" cy="2261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96280"/>
            <a:ext cx="2702027" cy="2261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952999"/>
            <a:ext cx="2768702" cy="1748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00600"/>
            <a:ext cx="3334216" cy="19004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29" y="4952997"/>
            <a:ext cx="2381250" cy="190500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81" y="4952999"/>
            <a:ext cx="1486821" cy="194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351471"/>
            <a:ext cx="14874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21" y="2320131"/>
            <a:ext cx="14874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2" y="2351471"/>
            <a:ext cx="14874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64" y="182563"/>
            <a:ext cx="14874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63" y="0"/>
            <a:ext cx="14874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"/>
            <a:ext cx="14874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27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733800" cy="22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733800" cy="3675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"/>
            <a:ext cx="4572000" cy="58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4956"/>
            <a:ext cx="1447800" cy="4810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74956"/>
            <a:ext cx="1403985" cy="4810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74956"/>
            <a:ext cx="1343977" cy="4810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66" y="1174955"/>
            <a:ext cx="1403985" cy="4766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74955"/>
            <a:ext cx="148755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0"/>
            <a:ext cx="4013200" cy="2666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2819400" cy="2520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819400" cy="2666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85800"/>
            <a:ext cx="4470400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4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7162"/>
            <a:ext cx="66675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478144" y="66675"/>
            <a:ext cx="2047568" cy="2133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 smtClean="0">
                <a:solidFill>
                  <a:schemeClr val="tx1"/>
                </a:solidFill>
              </a:rPr>
              <a:t>1</a:t>
            </a:r>
            <a:endParaRPr lang="ru-RU" sz="4500" b="1" dirty="0">
              <a:solidFill>
                <a:schemeClr val="tx1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406860" y="4343400"/>
            <a:ext cx="2819400" cy="2133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30448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343400"/>
            <a:ext cx="28194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8" y="2136365"/>
            <a:ext cx="21209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2" y="2136365"/>
            <a:ext cx="21209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2" y="-19050"/>
            <a:ext cx="21209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82960"/>
            <a:ext cx="21209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93" y="2094578"/>
            <a:ext cx="21161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21617"/>
            <a:ext cx="21161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37" y="66675"/>
            <a:ext cx="21161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3048000"/>
            <a:ext cx="825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/>
              <a:t>2</a:t>
            </a:r>
            <a:endParaRPr lang="ru-RU" sz="4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881062"/>
            <a:ext cx="114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/>
              <a:t>3</a:t>
            </a:r>
            <a:endParaRPr lang="ru-RU" sz="4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26260" y="2971800"/>
            <a:ext cx="793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/>
              <a:t>4</a:t>
            </a:r>
            <a:endParaRPr lang="ru-RU" sz="4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1" y="2895600"/>
            <a:ext cx="3513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/>
              <a:t>5</a:t>
            </a:r>
            <a:endParaRPr lang="ru-RU" sz="4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3062" y="685800"/>
            <a:ext cx="3927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/>
              <a:t>6</a:t>
            </a:r>
            <a:endParaRPr lang="ru-RU" sz="4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63668" y="881062"/>
            <a:ext cx="6945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/>
              <a:t>7</a:t>
            </a:r>
            <a:endParaRPr lang="ru-RU" sz="4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2895600"/>
            <a:ext cx="404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/>
              <a:t>8</a:t>
            </a:r>
            <a:endParaRPr lang="ru-RU" sz="4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43399" y="5181600"/>
            <a:ext cx="1309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/>
              <a:t>10</a:t>
            </a:r>
            <a:endParaRPr lang="ru-RU" sz="4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5181600"/>
            <a:ext cx="144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/>
              <a:t>11</a:t>
            </a:r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val="3594898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4572638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86199"/>
            <a:ext cx="4572638" cy="2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239000" cy="502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34400" cy="518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9" y="457200"/>
            <a:ext cx="1447800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1752600" cy="2804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458497"/>
            <a:ext cx="1478280" cy="2721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32411"/>
            <a:ext cx="1905000" cy="26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32411"/>
            <a:ext cx="1904999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457200"/>
            <a:ext cx="2057399" cy="2804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438400"/>
            <a:ext cx="1619250" cy="26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733800" cy="2603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29" y="429375"/>
            <a:ext cx="3581400" cy="2603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3124200"/>
            <a:ext cx="2152650" cy="3656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76600"/>
            <a:ext cx="2362200" cy="35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50" y="0"/>
            <a:ext cx="921804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191000" cy="3276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19052"/>
            <a:ext cx="2276681" cy="3129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8542"/>
            <a:ext cx="4114800" cy="3274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9052"/>
            <a:ext cx="1685925" cy="31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64250"/>
              </p:ext>
            </p:extLst>
          </p:nvPr>
        </p:nvGraphicFramePr>
        <p:xfrm>
          <a:off x="381000" y="457200"/>
          <a:ext cx="8305800" cy="60198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305800"/>
              </a:tblGrid>
              <a:tr h="1504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9545"/>
            <a:ext cx="1828800" cy="1295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9545"/>
            <a:ext cx="1981200" cy="1295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9545"/>
            <a:ext cx="1943100" cy="1295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26" y="539545"/>
            <a:ext cx="1836174" cy="1295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2057400"/>
            <a:ext cx="1765300" cy="1295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1676400" cy="1295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1981200" cy="1295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01" y="2057400"/>
            <a:ext cx="1998099" cy="1295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" y="3581400"/>
            <a:ext cx="2438400" cy="12382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11" y="3527424"/>
            <a:ext cx="1499215" cy="12922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99" y="3581400"/>
            <a:ext cx="1862701" cy="12382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97992"/>
            <a:ext cx="1986218" cy="12573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29200"/>
            <a:ext cx="2379611" cy="13144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7" y="5051424"/>
            <a:ext cx="1905000" cy="12600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12" y="5051424"/>
            <a:ext cx="17943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51424"/>
            <a:ext cx="1833818" cy="12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7400" cy="18288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27335"/>
              </p:ext>
            </p:extLst>
          </p:nvPr>
        </p:nvGraphicFramePr>
        <p:xfrm>
          <a:off x="2286000" y="1219199"/>
          <a:ext cx="5257800" cy="51054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628900"/>
                <a:gridCol w="2628900"/>
              </a:tblGrid>
              <a:tr h="170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1295400"/>
            <a:ext cx="1981200" cy="1493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00400"/>
            <a:ext cx="2038350" cy="1295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4840390"/>
            <a:ext cx="1905000" cy="1352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78" y="4737458"/>
            <a:ext cx="1371600" cy="13811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32517"/>
            <a:ext cx="2174875" cy="1447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45" y="3048000"/>
            <a:ext cx="71678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2019-02-03T10:53:32Z</dcterms:created>
  <dcterms:modified xsi:type="dcterms:W3CDTF">2019-02-03T13:19:26Z</dcterms:modified>
</cp:coreProperties>
</file>