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75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4" name="Picture 6" descr="http://lila-centr.ru/graffiti/0/materinskaya-lyubov-kartina-750x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0979"/>
            <a:ext cx="3786214" cy="6313795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12320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312930"/>
            <a:ext cx="4643437" cy="545071"/>
          </a:xfrm>
          <a:prstGeom prst="rect">
            <a:avLst/>
          </a:prstGeom>
          <a:noFill/>
        </p:spPr>
      </p:pic>
      <p:pic>
        <p:nvPicPr>
          <p:cNvPr id="2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4" y="6312930"/>
            <a:ext cx="4643437" cy="545071"/>
          </a:xfrm>
          <a:prstGeom prst="rect">
            <a:avLst/>
          </a:prstGeom>
          <a:noFill/>
        </p:spPr>
      </p:pic>
      <p:pic>
        <p:nvPicPr>
          <p:cNvPr id="29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4643437" cy="545071"/>
          </a:xfrm>
          <a:prstGeom prst="rect">
            <a:avLst/>
          </a:prstGeom>
          <a:noFill/>
        </p:spPr>
      </p:pic>
      <p:pic>
        <p:nvPicPr>
          <p:cNvPr id="30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4" y="1"/>
            <a:ext cx="4643437" cy="545071"/>
          </a:xfrm>
          <a:prstGeom prst="rect">
            <a:avLst/>
          </a:prstGeom>
          <a:noFill/>
        </p:spPr>
      </p:pic>
      <p:pic>
        <p:nvPicPr>
          <p:cNvPr id="31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891223" y="3272203"/>
            <a:ext cx="6191249" cy="408803"/>
          </a:xfrm>
          <a:prstGeom prst="rect">
            <a:avLst/>
          </a:prstGeom>
          <a:noFill/>
        </p:spPr>
      </p:pic>
      <p:pic>
        <p:nvPicPr>
          <p:cNvPr id="3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43975" y="3176952"/>
            <a:ext cx="6191249" cy="408803"/>
          </a:xfrm>
          <a:prstGeom prst="rect">
            <a:avLst/>
          </a:prstGeom>
          <a:noFill/>
        </p:spPr>
      </p:pic>
      <p:pic>
        <p:nvPicPr>
          <p:cNvPr id="33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/>
          <a:stretch>
            <a:fillRect/>
          </a:stretch>
        </p:blipFill>
        <p:spPr bwMode="auto">
          <a:xfrm rot="20057750">
            <a:off x="490537" y="1736863"/>
            <a:ext cx="497876" cy="532279"/>
          </a:xfrm>
          <a:prstGeom prst="rect">
            <a:avLst/>
          </a:prstGeom>
          <a:noFill/>
        </p:spPr>
      </p:pic>
      <p:pic>
        <p:nvPicPr>
          <p:cNvPr id="12314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/>
          <a:stretch>
            <a:fillRect/>
          </a:stretch>
        </p:blipFill>
        <p:spPr bwMode="auto">
          <a:xfrm rot="2508901">
            <a:off x="733649" y="485640"/>
            <a:ext cx="648359" cy="693160"/>
          </a:xfrm>
          <a:prstGeom prst="rect">
            <a:avLst/>
          </a:prstGeom>
          <a:noFill/>
        </p:spPr>
      </p:pic>
      <p:pic>
        <p:nvPicPr>
          <p:cNvPr id="34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/>
          <a:stretch>
            <a:fillRect/>
          </a:stretch>
        </p:blipFill>
        <p:spPr bwMode="auto">
          <a:xfrm rot="20284716">
            <a:off x="3061184" y="1922372"/>
            <a:ext cx="535735" cy="572755"/>
          </a:xfrm>
          <a:prstGeom prst="rect">
            <a:avLst/>
          </a:prstGeom>
          <a:noFill/>
        </p:spPr>
      </p:pic>
      <p:pic>
        <p:nvPicPr>
          <p:cNvPr id="35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/>
          <a:stretch>
            <a:fillRect/>
          </a:stretch>
        </p:blipFill>
        <p:spPr bwMode="auto">
          <a:xfrm rot="2077550">
            <a:off x="2876332" y="5422980"/>
            <a:ext cx="648359" cy="6931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4" y="1"/>
            <a:ext cx="4643437" cy="545071"/>
          </a:xfrm>
          <a:prstGeom prst="rect">
            <a:avLst/>
          </a:prstGeom>
          <a:noFill/>
        </p:spPr>
      </p:pic>
      <p:pic>
        <p:nvPicPr>
          <p:cNvPr id="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643437" cy="545071"/>
          </a:xfrm>
          <a:prstGeom prst="rect">
            <a:avLst/>
          </a:prstGeom>
          <a:noFill/>
        </p:spPr>
      </p:pic>
      <p:pic>
        <p:nvPicPr>
          <p:cNvPr id="9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891223" y="3272203"/>
            <a:ext cx="6191249" cy="408803"/>
          </a:xfrm>
          <a:prstGeom prst="rect">
            <a:avLst/>
          </a:prstGeom>
          <a:noFill/>
        </p:spPr>
      </p:pic>
      <p:pic>
        <p:nvPicPr>
          <p:cNvPr id="10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6312926"/>
            <a:ext cx="4643437" cy="545071"/>
          </a:xfrm>
          <a:prstGeom prst="rect">
            <a:avLst/>
          </a:prstGeom>
          <a:noFill/>
        </p:spPr>
      </p:pic>
      <p:pic>
        <p:nvPicPr>
          <p:cNvPr id="11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4" y="6312930"/>
            <a:ext cx="4643437" cy="545071"/>
          </a:xfrm>
          <a:prstGeom prst="rect">
            <a:avLst/>
          </a:prstGeom>
          <a:noFill/>
        </p:spPr>
      </p:pic>
      <p:pic>
        <p:nvPicPr>
          <p:cNvPr id="1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43975" y="3176952"/>
            <a:ext cx="6191249" cy="408803"/>
          </a:xfrm>
          <a:prstGeom prst="rect">
            <a:avLst/>
          </a:prstGeom>
          <a:noFill/>
        </p:spPr>
      </p:pic>
      <p:pic>
        <p:nvPicPr>
          <p:cNvPr id="13" name="Picture 6" descr="http://lila-centr.ru/graffiti/0/materinskaya-lyubov-kartina-750x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477"/>
            <a:ext cx="2714644" cy="4526872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4" y="1"/>
            <a:ext cx="4643437" cy="545071"/>
          </a:xfrm>
          <a:prstGeom prst="rect">
            <a:avLst/>
          </a:prstGeom>
          <a:noFill/>
        </p:spPr>
      </p:pic>
      <p:pic>
        <p:nvPicPr>
          <p:cNvPr id="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643437" cy="545071"/>
          </a:xfrm>
          <a:prstGeom prst="rect">
            <a:avLst/>
          </a:prstGeom>
          <a:noFill/>
        </p:spPr>
      </p:pic>
      <p:pic>
        <p:nvPicPr>
          <p:cNvPr id="9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891223" y="3272203"/>
            <a:ext cx="6191249" cy="408803"/>
          </a:xfrm>
          <a:prstGeom prst="rect">
            <a:avLst/>
          </a:prstGeom>
          <a:noFill/>
        </p:spPr>
      </p:pic>
      <p:pic>
        <p:nvPicPr>
          <p:cNvPr id="10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6312926"/>
            <a:ext cx="4643437" cy="545071"/>
          </a:xfrm>
          <a:prstGeom prst="rect">
            <a:avLst/>
          </a:prstGeom>
          <a:noFill/>
        </p:spPr>
      </p:pic>
      <p:pic>
        <p:nvPicPr>
          <p:cNvPr id="11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4" y="6312930"/>
            <a:ext cx="4643437" cy="545071"/>
          </a:xfrm>
          <a:prstGeom prst="rect">
            <a:avLst/>
          </a:prstGeom>
          <a:noFill/>
        </p:spPr>
      </p:pic>
      <p:pic>
        <p:nvPicPr>
          <p:cNvPr id="1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43975" y="3176952"/>
            <a:ext cx="6191249" cy="408803"/>
          </a:xfrm>
          <a:prstGeom prst="rect">
            <a:avLst/>
          </a:prstGeom>
          <a:noFill/>
        </p:spPr>
      </p:pic>
      <p:pic>
        <p:nvPicPr>
          <p:cNvPr id="13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2508901">
            <a:off x="876525" y="580892"/>
            <a:ext cx="648359" cy="693160"/>
          </a:xfrm>
          <a:prstGeom prst="rect">
            <a:avLst/>
          </a:prstGeom>
          <a:noFill/>
        </p:spPr>
      </p:pic>
      <p:pic>
        <p:nvPicPr>
          <p:cNvPr id="14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20057750">
            <a:off x="490536" y="1927365"/>
            <a:ext cx="497876" cy="532279"/>
          </a:xfrm>
          <a:prstGeom prst="rect">
            <a:avLst/>
          </a:prstGeom>
          <a:noFill/>
        </p:spPr>
      </p:pic>
      <p:pic>
        <p:nvPicPr>
          <p:cNvPr id="15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/>
          <a:stretch>
            <a:fillRect/>
          </a:stretch>
        </p:blipFill>
        <p:spPr bwMode="auto">
          <a:xfrm rot="2069178">
            <a:off x="1217514" y="2818892"/>
            <a:ext cx="535735" cy="572755"/>
          </a:xfrm>
          <a:prstGeom prst="rect">
            <a:avLst/>
          </a:prstGeom>
          <a:noFill/>
        </p:spPr>
      </p:pic>
      <p:pic>
        <p:nvPicPr>
          <p:cNvPr id="16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20746348">
            <a:off x="625415" y="4096105"/>
            <a:ext cx="648359" cy="693160"/>
          </a:xfrm>
          <a:prstGeom prst="rect">
            <a:avLst/>
          </a:prstGeom>
          <a:noFill/>
        </p:spPr>
      </p:pic>
      <p:pic>
        <p:nvPicPr>
          <p:cNvPr id="17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2077550">
            <a:off x="1251987" y="5365950"/>
            <a:ext cx="782871" cy="8369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643437" cy="545071"/>
          </a:xfrm>
          <a:prstGeom prst="rect">
            <a:avLst/>
          </a:prstGeom>
          <a:noFill/>
        </p:spPr>
      </p:pic>
      <p:pic>
        <p:nvPicPr>
          <p:cNvPr id="9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4" y="1"/>
            <a:ext cx="4643437" cy="545071"/>
          </a:xfrm>
          <a:prstGeom prst="rect">
            <a:avLst/>
          </a:prstGeom>
          <a:noFill/>
        </p:spPr>
      </p:pic>
      <p:pic>
        <p:nvPicPr>
          <p:cNvPr id="10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43975" y="3176952"/>
            <a:ext cx="6191249" cy="408803"/>
          </a:xfrm>
          <a:prstGeom prst="rect">
            <a:avLst/>
          </a:prstGeom>
          <a:noFill/>
        </p:spPr>
      </p:pic>
      <p:pic>
        <p:nvPicPr>
          <p:cNvPr id="11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891223" y="3272203"/>
            <a:ext cx="6191249" cy="408803"/>
          </a:xfrm>
          <a:prstGeom prst="rect">
            <a:avLst/>
          </a:prstGeom>
          <a:noFill/>
        </p:spPr>
      </p:pic>
      <p:pic>
        <p:nvPicPr>
          <p:cNvPr id="1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6312926"/>
            <a:ext cx="4643437" cy="545071"/>
          </a:xfrm>
          <a:prstGeom prst="rect">
            <a:avLst/>
          </a:prstGeom>
          <a:noFill/>
        </p:spPr>
      </p:pic>
      <p:pic>
        <p:nvPicPr>
          <p:cNvPr id="13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4" y="6312930"/>
            <a:ext cx="4643437" cy="545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60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2EF2EB6-14B8-4D10-8A67-2013E97C5B5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D916B49-17F3-425D-964F-05D577CF2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2EF2EB6-14B8-4D10-8A67-2013E97C5B5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D916B49-17F3-425D-964F-05D577CF2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ramki-vsem.ru/fon/rozovyj-fon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175351" cy="108012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44" y="5733256"/>
            <a:ext cx="6840760" cy="88211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Презентация для детей 4-7 лет</a:t>
            </a:r>
          </a:p>
        </p:txBody>
      </p:sp>
      <p:pic>
        <p:nvPicPr>
          <p:cNvPr id="1026" name="Picture 2" descr="http://www.playcast.ru/uploads/2016/05/14/186454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3123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7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8640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Загадки про маму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085184"/>
            <a:ext cx="7772400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 мире нет её роднее,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Справедливей и добрее.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Я скажу, друзья вам прямо —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Лучше всех на свете…</a:t>
            </a:r>
          </a:p>
        </p:txBody>
      </p:sp>
      <p:pic>
        <p:nvPicPr>
          <p:cNvPr id="5122" name="Picture 2" descr="http://s1.directupload.net/images/131110/zetufz2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76882"/>
            <a:ext cx="3528392" cy="38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930080" cy="446449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Книжки вечером читает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 всегда всё понимает,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Даже если я упряма,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Знаю, любит меня…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Кто на свете всех милее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 теплом своим согреет,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Любит больше, чем себя?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Это …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233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363" y="1340768"/>
            <a:ext cx="4172937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0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0081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История праздника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352839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День матери отмечают во многих странах мира, правда, в разное время.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В этот день поздравляют только матерей и беременных  женщин. Традиция празднования Дня матери берет начало еще в древнем Риме.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В России этот праздник еще молодой - ему нет и 20-ти лет. Празднуется осенью в ноябре месяце.</a:t>
            </a:r>
          </a:p>
        </p:txBody>
      </p:sp>
    </p:spTree>
    <p:extLst>
      <p:ext uri="{BB962C8B-B14F-4D97-AF65-F5344CB8AC3E}">
        <p14:creationId xmlns:p14="http://schemas.microsoft.com/office/powerpoint/2010/main" val="40838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vichivay.ru/upload/goods_pic_big/39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034308" cy="28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36104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B050"/>
                </a:solidFill>
              </a:rPr>
              <a:t>МАМА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933056"/>
            <a:ext cx="7772400" cy="270799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Каждую секунду в мире рождается три человека, и они тоже вскоре смогут произнести слово «мама». С первого дня жизни ребенка мать живет его дыханием, его слезами и улыбками. Любовь матери также естественна как цветение сирени. Солнце согревает все живое, а её любовь согревает жизнь малыша. Она учит говорить ребенка на родном языке, одеваться, кушать и много чему другому. У мамы самое доброе сердце, самые добрые и ласковые руки на свете.</a:t>
            </a:r>
          </a:p>
        </p:txBody>
      </p:sp>
    </p:spTree>
    <p:extLst>
      <p:ext uri="{BB962C8B-B14F-4D97-AF65-F5344CB8AC3E}">
        <p14:creationId xmlns:p14="http://schemas.microsoft.com/office/powerpoint/2010/main" val="285308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792088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B050"/>
                </a:solidFill>
              </a:rPr>
              <a:t>Стихи маме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581128"/>
            <a:ext cx="7772400" cy="158417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Есть самое нежное слово на свете : его произносят в младенчестве дети, его вспоминают в разлуке и муке –«Мама!»</a:t>
            </a:r>
          </a:p>
          <a:p>
            <a:endParaRPr lang="ru-RU" dirty="0"/>
          </a:p>
        </p:txBody>
      </p:sp>
      <p:pic>
        <p:nvPicPr>
          <p:cNvPr id="2050" name="Picture 2" descr="http://st.depositphotos.com/1015568/2100/v/950/depositphotos_21009485-Kids-write-the-word-m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76664" cy="31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9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7772400" cy="65973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Мамочка, любимая, родная,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Солнышко, ромашка, василек,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Что мне пожелать тебе не знаю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В этот замечательный денек!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Пожелаю радости и счастья,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Мира и удачи на твой век,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Чтобы сердце не рвалось на части,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Милый мой, родной мой, человек!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Сколько звезд на ясном небе!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Сколько колосков в полях!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Сколько песенок y птицы!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Сколько листьев на ветвях!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Только солнце — одно на свете.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Только мама — одна на свете.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127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6480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Песенка мамонтенка</a:t>
            </a:r>
          </a:p>
        </p:txBody>
      </p:sp>
      <p:pic>
        <p:nvPicPr>
          <p:cNvPr id="3076" name="Picture 4" descr="http://images.vfl.ru/ii/1367510916/78b1343c/2265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899"/>
            <a:ext cx="61817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Скорей до земли я добраться хочу,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Я здесь, я приехал, я ей закричу,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Я маме своей закричу,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Я маме своей закричу.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Пусть мама услышит, пусть мама придёт,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Пусть мама меня непременно найдёт,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Ведь так не бывает на свете,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Чтоб были потеряны дети.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Ведь так не бывает на свете,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Чтоб были потеряны дети.</a:t>
            </a:r>
          </a:p>
        </p:txBody>
      </p:sp>
    </p:spTree>
    <p:extLst>
      <p:ext uri="{BB962C8B-B14F-4D97-AF65-F5344CB8AC3E}">
        <p14:creationId xmlns:p14="http://schemas.microsoft.com/office/powerpoint/2010/main" val="297487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666529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По синему морю к зелёной земле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Плыву я на белом своём корабле,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На белом своём корабле,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На белом своём корабле.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Меня не пугают ни волны, ни ветер,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Плыву я к единственной маме на свете,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Плыву я сквозь волны и ветер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 единственной маме на свете.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Плыву я сквозь волны и ветер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 единственной маме на свете.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601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Пусть мама услышит, пусть мама придёт,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Пусть мама меня непременно найдёт,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Ведь так не бывает на свете,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Чтоб были потеряны дети.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Ведь так не бывает на свете,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Чтоб были потеряны дети.</a:t>
            </a:r>
          </a:p>
        </p:txBody>
      </p:sp>
    </p:spTree>
    <p:extLst>
      <p:ext uri="{BB962C8B-B14F-4D97-AF65-F5344CB8AC3E}">
        <p14:creationId xmlns:p14="http://schemas.microsoft.com/office/powerpoint/2010/main" val="1681558488"/>
      </p:ext>
    </p:extLst>
  </p:cSld>
  <p:clrMapOvr>
    <a:masterClrMapping/>
  </p:clrMapOvr>
</p:sld>
</file>

<file path=ppt/theme/theme1.xml><?xml version="1.0" encoding="utf-8"?>
<a:theme xmlns:a="http://schemas.openxmlformats.org/drawingml/2006/main" name="День матер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524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День матери</vt:lpstr>
      <vt:lpstr>День Матери</vt:lpstr>
      <vt:lpstr>История праздника</vt:lpstr>
      <vt:lpstr>МАМА</vt:lpstr>
      <vt:lpstr>Стихи маме</vt:lpstr>
      <vt:lpstr>Презентация PowerPoint</vt:lpstr>
      <vt:lpstr>Песенка мамонтенка</vt:lpstr>
      <vt:lpstr>Презентация PowerPoint</vt:lpstr>
      <vt:lpstr>По синему морю к зелёной земле Плыву я на белом своём корабле, На белом своём корабле, На белом своём корабле. Меня не пугают ни волны, ни ветер, Плыву я к единственной маме на свете, Плыву я сквозь волны и ветер К единственной маме на свете. Плыву я сквозь волны и ветер К единственной маме на свете. </vt:lpstr>
      <vt:lpstr>Презентация PowerPoint</vt:lpstr>
      <vt:lpstr>Загадки про маму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Виталий</dc:creator>
  <cp:lastModifiedBy>СВ</cp:lastModifiedBy>
  <cp:revision>10</cp:revision>
  <dcterms:created xsi:type="dcterms:W3CDTF">2016-10-16T16:26:10Z</dcterms:created>
  <dcterms:modified xsi:type="dcterms:W3CDTF">2022-02-11T11:01:14Z</dcterms:modified>
</cp:coreProperties>
</file>