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99" r:id="rId4"/>
    <p:sldId id="261" r:id="rId5"/>
    <p:sldId id="288" r:id="rId6"/>
    <p:sldId id="289" r:id="rId7"/>
    <p:sldId id="290" r:id="rId8"/>
    <p:sldId id="298" r:id="rId9"/>
    <p:sldId id="291" r:id="rId10"/>
    <p:sldId id="292" r:id="rId11"/>
    <p:sldId id="293" r:id="rId12"/>
    <p:sldId id="295" r:id="rId13"/>
    <p:sldId id="296" r:id="rId14"/>
    <p:sldId id="300" r:id="rId15"/>
    <p:sldId id="262" r:id="rId16"/>
    <p:sldId id="263" r:id="rId17"/>
    <p:sldId id="297" r:id="rId18"/>
    <p:sldId id="26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F66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84" y="-14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C808-4F77-4100-B8FA-EAC01FF0E60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5C808-4F77-4100-B8FA-EAC01FF0E600}" type="datetimeFigureOut">
              <a:rPr lang="ru-RU" smtClean="0"/>
              <a:pPr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2716E-9599-4703-9BC0-D6B8711983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857364"/>
            <a:ext cx="7772400" cy="307183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Безопасность </a:t>
            </a:r>
            <a:b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льду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Admin\Рабочий стол\для презент. тонкий лед\0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253" y="0"/>
            <a:ext cx="2072293" cy="16549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4811691"/>
          </a:xfrm>
        </p:spPr>
        <p:txBody>
          <a:bodyPr>
            <a:normAutofit/>
          </a:bodyPr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паникуйте, не делайте резких движений, стабилизируйте дыхание.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Раскиньте руки в стороны и постарайтесь зацепиться за кромку льда, придав телу горизонтальное положение по направлению течения.</a:t>
            </a:r>
          </a:p>
          <a:p>
            <a:pPr lvl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Попытайтесь осторожно налечь грудью на край льда и забросить одну, а потом и другую ноги на лед.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7170" name="Picture 2" descr="C:\Documents and Settings\Admin\Рабочий стол\для презент. тонкий лед\111111111111111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357422" y="3571876"/>
            <a:ext cx="4286250" cy="304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3571900"/>
          </a:xfrm>
        </p:spPr>
        <p:txBody>
          <a:bodyPr/>
          <a:lstStyle/>
          <a:p>
            <a:pPr lvl="0"/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лед выдержал, перекатываясь, медленно ползите к берегу.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Ползите в ту сторону – откуда пришли, ведь лед здесь уже проверен на прочность.</a:t>
            </a:r>
          </a:p>
          <a:p>
            <a:pPr>
              <a:buNone/>
            </a:pP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email">
            <a:lum bright="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3028950"/>
            <a:ext cx="8072494" cy="26860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71464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Вооружитесь любой длинной палкой, доскою, шестом или веревкою. Можно связать воедино шарфы, ремни или одежду.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Следует ползком, широко расставляя при этом руки и ноги и толкая перед собою спасательные средства, осторожно двигаться по направлению к полынье.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Остановитесь от находящегося в воде человека в нескольких метрах,  бросьте ему веревку, край одежды, подайте палку или шест.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857356" y="3500438"/>
            <a:ext cx="5143536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15370" cy="6215106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Осторожно вытащите пострадавшего на лед, и вместе ползком выбирайтесь из опасной зоны.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Ползите в ту сторону – откуда пришли. 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Доставьте пострадавшего в теплое место. Окажите ему помощь: снимите с него мокрую одежду, энергично разотрите тело (до покраснения кожи) смоченной в спирте или водке суконкой или руками, напоите пострадавшего горячим чаем. Ни в коем случае не давайте пострадавшему алкоголь – в подобных случаях это может привести к летальному исходу.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15370" cy="621510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</p:txBody>
      </p:sp>
      <p:pic>
        <p:nvPicPr>
          <p:cNvPr id="2050" name="Picture 2" descr="MCHS-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142852"/>
            <a:ext cx="4180842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MCHS-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429124" y="2428868"/>
            <a:ext cx="4508510" cy="3945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email"/>
          <a:srcRect r="-4755"/>
          <a:stretch>
            <a:fillRect/>
          </a:stretch>
        </p:blipFill>
        <p:spPr bwMode="auto">
          <a:xfrm>
            <a:off x="1071538" y="4286256"/>
            <a:ext cx="2600620" cy="170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214414" y="642918"/>
            <a:ext cx="7243786" cy="528641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Нельзя забывать об опасности, которую таят в себе весенние водоемы. Лед только на вид кажется прочным, а на самом деле он уже тонкий, слабый и не выдерживает тяжести не только взрослого человека, но и ребенка. Поэтому не торопитесь выходить на тонкий лед водоемов. Поэтому будьте осторожны и осмотрительны</a:t>
            </a:r>
            <a:r>
              <a:rPr lang="ru-RU" sz="2800" dirty="0" smtClean="0"/>
              <a:t>! </a:t>
            </a:r>
            <a:endParaRPr lang="ru-RU" sz="2800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9292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Несоблюдение этого совета может привести к провалу на льду. К сожалению, помощь попавшим в беду на воде приходит иногда слишком поздно, и происшествие заканчивается трагически. Чтобы этого не случилось, необходимо помнить, что выходить на весенний лед можно только в крайнем случае и с максимальной осторожностью.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643601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  </a:t>
            </a:r>
            <a:endParaRPr lang="ru-RU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Учащиеся,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соблюдайте правила поведения на водных объектах, выполнение элементарных мер осторожности - залог вашей безопасности!</a:t>
            </a:r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18288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.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чрезвычайных ситуациях звонить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- 01;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сот. тел.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112.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Конец !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4214842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дни школьных каникул дети находятся вне стен школы, посещают различные мероприятия, путешествуют с родителями или просто отдыхают, совершая прогулки на свежем воздухе, катаются на лыжах и на санках с гор, играют на прудах и реках.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Documents and Settings\Admin\Рабочий стол\для презент. тонкий лед\2253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85984" y="3286124"/>
            <a:ext cx="4452937" cy="33369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4525963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26" name="Picture 2" descr="MCHS-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336106"/>
            <a:ext cx="7572428" cy="652189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229600" cy="45720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нужно знать!</a:t>
            </a:r>
          </a:p>
          <a:p>
            <a:pPr lvl="0"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Безопасным для человека считается лед толщиною не менее 10 сантиметров в пресной воде и 15 сантиметров в соленой.</a:t>
            </a:r>
          </a:p>
          <a:p>
            <a:pPr algn="ctr">
              <a:buNone/>
            </a:pP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Documents and Settings\Admin\Рабочий стол\i_033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57290" y="3714751"/>
            <a:ext cx="3000396" cy="2589051"/>
          </a:xfrm>
          <a:prstGeom prst="rect">
            <a:avLst/>
          </a:prstGeom>
          <a:noFill/>
        </p:spPr>
      </p:pic>
      <p:pic>
        <p:nvPicPr>
          <p:cNvPr id="4100" name="Picture 4" descr="C:\Documents and Settings\Admin\Рабочий стол\для презент. тонкий лед\416815_DETAIL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4000504"/>
            <a:ext cx="3238500" cy="25717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525963"/>
          </a:xfrm>
        </p:spPr>
        <p:txBody>
          <a:bodyPr/>
          <a:lstStyle/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устьях рек и притоках прочность льда ослаблена. Лед непрочен в местах быстрого течения, бьющих ключей и стоковых вод, а также в районах произрастания водной растительности, вблизи деревьев, кустов и камыша.</a:t>
            </a:r>
          </a:p>
          <a:p>
            <a:endParaRPr lang="ru-RU" dirty="0"/>
          </a:p>
        </p:txBody>
      </p:sp>
      <p:pic>
        <p:nvPicPr>
          <p:cNvPr id="4" name="Рисунок 3" descr="http://whiteschool.narod.ru/zdorov_bez/led_1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0298" y="3214686"/>
            <a:ext cx="464347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7772400" cy="1470025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температура воздуха выше 0 градусов держится более трех дней, то прочность льда снижается на 25%.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  <p:pic>
        <p:nvPicPr>
          <p:cNvPr id="5122" name="Picture 2" descr="C:\Documents and Settings\Admin\Рабочий стол\для презент. тонкий лед\Копия 1287453_400_300_source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71736" y="3357562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Прочность льда можно определить визуально: лед голубого цвета – прочный, белого – прочность его в 2 раза меньше, серый, матово-белый или с желтоватым оттенком лед ненадежен. 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Администратор\Рабочий стол\DSC_140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57818" y="2714620"/>
            <a:ext cx="2500330" cy="3738811"/>
          </a:xfrm>
          <a:prstGeom prst="rect">
            <a:avLst/>
          </a:prstGeom>
          <a:noFill/>
        </p:spPr>
      </p:pic>
      <p:pic>
        <p:nvPicPr>
          <p:cNvPr id="3075" name="Picture 3" descr="C:\Documents and Settings\Администратор\Рабочий стол\Копия 800xp1090843-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2910" y="3143248"/>
            <a:ext cx="4106788" cy="307183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для презент. тонкий лед\Копия (2) pravilaperexodapol-duvodoemo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51663" cy="674880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43852" cy="307180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случилась беда!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делать, если вы провалились в холодную воду: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MCHS-3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00232" y="1857364"/>
            <a:ext cx="564360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479</Words>
  <Application>Microsoft Office PowerPoint</Application>
  <PresentationFormat>Экран (4:3)</PresentationFormat>
  <Paragraphs>28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Безопасность  на льду</vt:lpstr>
      <vt:lpstr>Презентация PowerPoint</vt:lpstr>
      <vt:lpstr>Презентация PowerPoint</vt:lpstr>
      <vt:lpstr>Презентация PowerPoint</vt:lpstr>
      <vt:lpstr>Презентация PowerPoint</vt:lpstr>
      <vt:lpstr>Если температура воздуха выше 0 градусов держится более трех дней, то прочность льда снижается на 25%. </vt:lpstr>
      <vt:lpstr>Презентация PowerPoint</vt:lpstr>
      <vt:lpstr>Презентация PowerPoint</vt:lpstr>
      <vt:lpstr>Если случилась беда! Что делать, если вы провалились в холодную воду:  </vt:lpstr>
      <vt:lpstr>Презентация PowerPoint</vt:lpstr>
      <vt:lpstr>Презентация PowerPoint</vt:lpstr>
      <vt:lpstr>Вооружитесь любой длинной палкой, доскою, шестом или веревкою. Можно связать воедино шарфы, ремни или одежду. Следует ползком, широко расставляя при этом руки и ноги и толкая перед собою спасательные средства, осторожно двигаться по направлению к полынье. Остановитесь от находящегося в воде человека в нескольких метрах,  бросьте ему веревку, край одежды, подайте палку или шест. </vt:lpstr>
      <vt:lpstr>Презентация PowerPoint</vt:lpstr>
      <vt:lpstr>Презентация PowerPoint</vt:lpstr>
      <vt:lpstr>Нельзя забывать об опасности, которую таят в себе весенние водоемы. Лед только на вид кажется прочным, а на самом деле он уже тонкий, слабый и не выдерживает тяжести не только взрослого человека, но и ребенка. Поэтому не торопитесь выходить на тонкий лед водоемов. Поэтому будьте осторожны и осмотрительны! </vt:lpstr>
      <vt:lpstr>Презентация PowerPoint</vt:lpstr>
      <vt:lpstr>Презентация PowerPoint</vt:lpstr>
      <vt:lpstr>Презентация PowerPoint</vt:lpstr>
    </vt:vector>
  </TitlesOfParts>
  <Company>кладбИще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ГИДРОДИНАМИЧЕСКИЕ АВАРИИ</dc:title>
  <dc:creator>Вурдалак</dc:creator>
  <cp:lastModifiedBy>Печорский участок</cp:lastModifiedBy>
  <cp:revision>30</cp:revision>
  <dcterms:created xsi:type="dcterms:W3CDTF">2009-03-31T08:54:10Z</dcterms:created>
  <dcterms:modified xsi:type="dcterms:W3CDTF">2018-11-22T07:55:50Z</dcterms:modified>
</cp:coreProperties>
</file>