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3" r:id="rId16"/>
    <p:sldId id="28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FF00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8" autoAdjust="0"/>
    <p:restoredTop sz="94700" autoAdjust="0"/>
  </p:normalViewPr>
  <p:slideViewPr>
    <p:cSldViewPr>
      <p:cViewPr varScale="1">
        <p:scale>
          <a:sx n="72" d="100"/>
          <a:sy n="72" d="100"/>
        </p:scale>
        <p:origin x="6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2FEA-8268-46F4-9D6A-A0B0BEFA6AC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9C2CB-262B-4700-96F7-F87FCD20D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0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9C2CB-262B-4700-96F7-F87FCD20D99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9C2CB-262B-4700-96F7-F87FCD20D99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9C2CB-262B-4700-96F7-F87FCD20D99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2090C-3EE7-4CD2-8AB0-436A6BD2E109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0521-6404-40F6-A716-4DB45B2A5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2CD84-FDDC-42EF-808D-1894D744F7DB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6C03A-ED63-41C7-9762-221C9F022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BBD5-7BDC-49EB-985A-16640F104D7B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EDDB-AB58-4775-94FB-4C6032088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E04FA-EF5E-4716-B47B-657FE379F64B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8CFD-E424-4A69-BECF-1627E69CA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2A34-D39C-4920-9F69-15C297C16B3B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BC32-0AA0-4810-966B-C697A9F69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483E0-9EAE-47D1-8304-B460C37D0FC7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75B25-E154-4D2F-9E00-6DFBA07AE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F5C4-BCC3-4FBE-96BA-B8BBF2581C6C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AD386-0F57-4435-90DF-0AA9F29C5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630A-57F8-4265-940F-9401F4CF6007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78BCE-6A63-47C9-B5B1-8801F35FF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AEC5-3BB0-463A-BFCB-A2E00949EE7C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8DC5-E0E5-418D-A69A-0D996328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7A732-6085-48F3-B408-63E8BB56FA6B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3D3C5-D994-41C8-BAE1-993720292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0B4BD-2DD0-4496-BB35-643D9D6CB00B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EAD19-360D-46B7-811D-E21CA8963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A03292-F308-40B2-A3EE-95611F02EE2D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EC492C-ACFB-4908-812D-8198BD5C7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601144237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500042"/>
            <a:ext cx="7358114" cy="59912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393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днем бабушки. - Форум Игрулька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4489">
        <p14:honeycomb/>
      </p:transition>
    </mc:Choice>
    <mc:Fallback xmlns="">
      <p:transition spd="slow" advClick="0" advTm="4489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формационный сайт Льгова / и мы в гостях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914">
        <p14:glitter pattern="hexagon"/>
      </p:transition>
    </mc:Choice>
    <mc:Fallback xmlns="">
      <p:transition spd="slow" advClick="0" advTm="3914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етские открытки к 8 Марта фото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607">
        <p14:vortex dir="r"/>
      </p:transition>
    </mc:Choice>
    <mc:Fallback xmlns="">
      <p:transition spd="slow" advClick="0" advTm="3607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576" y="404664"/>
            <a:ext cx="81439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280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этот день </a:t>
            </a:r>
            <a:r>
              <a:rPr kumimoji="0" lang="ru-RU" sz="280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в семье по традиции женщин освобождают от домашних обязанностей и повседневных дел. Мужчины стараются выполнить всю женскую работу по дому.</a:t>
            </a:r>
            <a:endParaRPr kumimoji="0" lang="ru-RU" sz="28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Рисунок 4" descr="Views: 5 Added by: Admin Rating. Лучшие котоматрицы недели (50 фото - 22 Октября 2013 - Blog - Cgm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285992"/>
            <a:ext cx="3286148" cy="4251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shkolazhizni.ru/img/content/i108/108906_or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3928" y="2420888"/>
            <a:ext cx="4896544" cy="3951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391">
        <p14:shred/>
      </p:transition>
    </mc:Choice>
    <mc:Fallback xmlns="">
      <p:transition spd="slow" advClick="0" advTm="1039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 rot="10800000" flipV="1">
            <a:off x="428596" y="642918"/>
            <a:ext cx="85010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В этот день женщинам принято дарить цветы. И поскольку женский день - весенний праздник, то традиционные цветы к 8 марта – это тюльпаны и мимозы.</a:t>
            </a:r>
            <a:endParaRPr kumimoji="0" lang="ru-RU" sz="2800" b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Рисунок 2" descr="Тайное сокровище. - BabyPlan.ru - Страница 14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924945"/>
            <a:ext cx="4608512" cy="3528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2" name="Picture 2" descr="http://img6.imageshack.us/img6/5426/8797692592158.jpg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5292080" y="2924944"/>
            <a:ext cx="360040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0504">
        <p14:switch dir="r"/>
      </p:transition>
    </mc:Choice>
    <mc:Fallback xmlns="">
      <p:transition spd="slow" advClick="0" advTm="10504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0.liveinternet.ru/images/attach/c/4/84/443/84443976_0_713d1_b52ad0a1_or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0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4706">
        <p14:switch dir="r"/>
      </p:transition>
    </mc:Choice>
    <mc:Fallback xmlns="">
      <p:transition spd="slow" advClick="0" advTm="4706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406829.vk.me/v406829598/6338/2QU8KFf_HzY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0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679">
        <p14:ripple/>
      </p:transition>
    </mc:Choice>
    <mc:Fallback xmlns="">
      <p:transition spd="slow" advClick="0" advTm="167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sz="72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История праздника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4392488" cy="3816424"/>
          </a:xfrm>
        </p:spPr>
        <p:txBody>
          <a:bodyPr/>
          <a:lstStyle/>
          <a:p>
            <a:pPr algn="ctr">
              <a:buNone/>
            </a:pPr>
            <a:r>
              <a:rPr lang="ru-RU" sz="2000" dirty="0"/>
              <a:t>                                               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Aharoni" pitchFamily="2" charset="-79"/>
              </a:rPr>
              <a:t>8 марта 1857 года в Нью-Йорке Работницы швейных и обувных фабрик вышли на демонстрацию с требованиями об улучшении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Aharoni" pitchFamily="2" charset="-79"/>
              </a:rPr>
              <a:t> своих условий работы и предоставлении им прав наравне с мужчинами. </a:t>
            </a:r>
          </a:p>
          <a:p>
            <a:pPr algn="ctr">
              <a:buNone/>
            </a:pP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>
              <a:buNone/>
            </a:pPr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pic>
        <p:nvPicPr>
          <p:cNvPr id="3075" name="Picture 3" descr="C:\Users\user\Desktop\1f-Mourn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12330" y="2852936"/>
            <a:ext cx="4304533" cy="3627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41277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Праздник  8 марта возник, как день борьбы за права женщин.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8542">
        <p:split orient="vert"/>
      </p:transition>
    </mc:Choice>
    <mc:Fallback xmlns="">
      <p:transition spd="slow" advClick="0" advTm="18542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картинки 8 марта история праздника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23528" y="476672"/>
            <a:ext cx="3351886" cy="4944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23928" y="548680"/>
            <a:ext cx="4857784" cy="4018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  <a:ea typeface="Calibri"/>
                <a:cs typeface="Calibri" pitchFamily="34" charset="0"/>
              </a:rPr>
              <a:t>Активистка борьбы за права женщин Клара Цеткин выступила с предложением ежегодно   отмечать </a:t>
            </a:r>
            <a:br>
              <a:rPr lang="ru-RU" sz="2400" b="1" dirty="0">
                <a:solidFill>
                  <a:srgbClr val="002060"/>
                </a:solidFill>
                <a:latin typeface="Comic Sans MS" pitchFamily="66" charset="0"/>
                <a:ea typeface="Calibri"/>
                <a:cs typeface="Calibri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  <a:ea typeface="Calibri"/>
                <a:cs typeface="Calibri" pitchFamily="34" charset="0"/>
              </a:rPr>
              <a:t>Международный женский день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  <a:ea typeface="Calibri"/>
                <a:cs typeface="Calibri" pitchFamily="34" charset="0"/>
              </a:rPr>
              <a:t>8 марта </a:t>
            </a:r>
            <a:br>
              <a:rPr lang="ru-RU" sz="2400" b="1" dirty="0">
                <a:solidFill>
                  <a:srgbClr val="002060"/>
                </a:solidFill>
                <a:latin typeface="Comic Sans MS" pitchFamily="66" charset="0"/>
                <a:ea typeface="Calibri"/>
                <a:cs typeface="Calibri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  <a:ea typeface="Calibri"/>
                <a:cs typeface="Calibri" pitchFamily="34" charset="0"/>
              </a:rPr>
              <a:t>в память о первой женской демонстрации  1857 года</a:t>
            </a:r>
          </a:p>
        </p:txBody>
      </p:sp>
      <p:pic>
        <p:nvPicPr>
          <p:cNvPr id="20488" name="Picture 8" descr="Картинки по запросу цветы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>
            <a:off x="6000760" y="4786322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4750">
        <p14:reveal/>
      </p:transition>
    </mc:Choice>
    <mc:Fallback xmlns="">
      <p:transition spd="slow" advClick="0" advTm="1475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картинки 8 марта"/>
          <p:cNvPicPr>
            <a:picLocks noGrp="1"/>
          </p:cNvPicPr>
          <p:nvPr>
            <p:ph idx="1"/>
          </p:nvPr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467544" y="548680"/>
            <a:ext cx="34563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3928" y="500042"/>
            <a:ext cx="4680520" cy="368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С 1918 г. в России Международный женский день 8 марта стал государственным праздником.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С 1965 года этот день стал нерабочим.</a:t>
            </a:r>
          </a:p>
        </p:txBody>
      </p:sp>
      <p:pic>
        <p:nvPicPr>
          <p:cNvPr id="4098" name="Picture 2" descr="Картинки по запросу картинки символика россии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4869160"/>
            <a:ext cx="707236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853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картинки 8 март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335758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Картинки по запросу картинки счастливая женщин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285728"/>
            <a:ext cx="335758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0" name="Picture 6" descr="Картинки по запросу картинки счастливая женщин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365104"/>
            <a:ext cx="3286148" cy="2157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2" name="Picture 8" descr="Картинки по запросу картинки 8 март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6096" y="4293096"/>
            <a:ext cx="3328993" cy="2157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0034" y="2500306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Сейчас 8 Марта это  праздник Весны, Любви, Красоты и внимания к женщинам.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390">
        <p:dissolve/>
      </p:transition>
    </mc:Choice>
    <mc:Fallback xmlns="">
      <p:transition spd="slow" advClick="0" advTm="6390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картинки 8 марта разные стран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5000636"/>
            <a:ext cx="2628900" cy="1743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Картинки по запросу картинки планета в цветах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78" y="5072074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Picture 6" descr="Картинки по запросу картинки 8 марта в мир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357166"/>
            <a:ext cx="2676266" cy="1983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2492896"/>
            <a:ext cx="8712968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Международный женский день празднуют во многих странах мира. </a:t>
            </a: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Среди них Белоруссия, Абхазия, Казахстан, Киргизия, Югославия, Китай, Италия и другие.</a:t>
            </a: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В Узбекистане 8 марта носит название – День матери.</a:t>
            </a: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sz="2400" b="1" i="1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9466" name="Picture 10" descr="Картинки по запросу картинки 8 марта история праздник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28992" y="285728"/>
            <a:ext cx="2466975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8" name="Picture 12" descr="Картинки по запросу картинки 8 марта история праздника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00192" y="476672"/>
            <a:ext cx="2619375" cy="1743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70" name="Picture 14" descr="Картинки по запросу картинки 8 марта история праздника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44208" y="4869160"/>
            <a:ext cx="2486025" cy="1814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26">
        <p:checker/>
      </p:transition>
    </mc:Choice>
    <mc:Fallback xmlns="">
      <p:transition spd="slow" advClick="0" advTm="15026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-26803"/>
            <a:ext cx="61436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8 марта </a:t>
            </a:r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поздравляют всю прекрасную половину</a:t>
            </a:r>
            <a:r>
              <a:rPr kumimoji="0" lang="ru-RU" sz="2800" b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Земли</a:t>
            </a:r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–мам, бабушек и маленьких девочек.</a:t>
            </a:r>
            <a:endParaRPr kumimoji="0" lang="ru-RU" sz="2800" b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7650" name="Picture 2" descr="http://img0.liveinternet.ru/images/attach/c/4/84/443/84443954_0_713bd_b20177a9_or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929502"/>
            <a:ext cx="6441951" cy="46724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998">
        <p:blinds dir="vert"/>
      </p:transition>
    </mc:Choice>
    <mc:Fallback xmlns="">
      <p:transition spd="slow" advClick="0" advTm="6998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-fotki.yandex.ru/get/6502/122889864.21/0_8a361_95114013_XL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71780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599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ички: сайт для мам. Жду ребенка. Совет маме. Все про малыша."/>
          <p:cNvPicPr/>
          <p:nvPr/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969">
        <p14:ripple/>
      </p:transition>
    </mc:Choice>
    <mc:Fallback xmlns="">
      <p:transition spd="slow" advClick="0" advTm="3969">
        <p:fade/>
      </p:transition>
    </mc:Fallback>
  </mc:AlternateContent>
</p:sld>
</file>

<file path=ppt/theme/theme1.xml><?xml version="1.0" encoding="utf-8"?>
<a:theme xmlns:a="http://schemas.openxmlformats.org/drawingml/2006/main" name="6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66</Template>
  <TotalTime>495</TotalTime>
  <Words>219</Words>
  <Application>Microsoft Office PowerPoint</Application>
  <PresentationFormat>Экран (4:3)</PresentationFormat>
  <Paragraphs>30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Monotype Corsiva</vt:lpstr>
      <vt:lpstr>66</vt:lpstr>
      <vt:lpstr>Презентация PowerPoint</vt:lpstr>
      <vt:lpstr>История праздника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</cp:lastModifiedBy>
  <cp:revision>56</cp:revision>
  <dcterms:created xsi:type="dcterms:W3CDTF">2015-02-21T15:56:24Z</dcterms:created>
  <dcterms:modified xsi:type="dcterms:W3CDTF">2022-02-08T15:31:36Z</dcterms:modified>
</cp:coreProperties>
</file>