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2" r:id="rId11"/>
    <p:sldId id="264" r:id="rId12"/>
    <p:sldId id="265" r:id="rId13"/>
    <p:sldId id="274" r:id="rId14"/>
    <p:sldId id="271" r:id="rId15"/>
  </p:sldIdLst>
  <p:sldSz cx="9144000" cy="5143500" type="screen16x9"/>
  <p:notesSz cx="6858000" cy="9144000"/>
  <p:embeddedFontLst>
    <p:embeddedFont>
      <p:font typeface="Merriweather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43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022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4aed11d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4aed11d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4d70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b4d70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4d70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b4d70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4aed11d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4aed11d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4aed11d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4aed11d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4aed11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4aed11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4aed11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4aed11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4aed11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4aed11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b4d70dd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b4d70dd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b4d70d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b4d70dd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289" y="195486"/>
            <a:ext cx="93396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</a:t>
            </a:r>
            <a:r>
              <a:rPr lang="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4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«День защитника Отечества» </a:t>
            </a:r>
            <a:endParaRPr sz="40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92250" y="4439475"/>
            <a:ext cx="55845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57" y="1803850"/>
            <a:ext cx="3067375" cy="37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Денис\Desktop\64141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9541"/>
            <a:ext cx="4248472" cy="38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0_c0e41_cd4202f6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486"/>
            <a:ext cx="3356122" cy="25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нис\Desktop\0_5b43f_5573256c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34" y="2211710"/>
            <a:ext cx="4056559" cy="27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6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539552" y="253925"/>
            <a:ext cx="88978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</a:rPr>
              <a:t>Кто такие защитники Отечества?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251520" y="1419622"/>
            <a:ext cx="8520600" cy="23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Отечество</a:t>
            </a:r>
            <a:r>
              <a:rPr lang="ru" dirty="0">
                <a:solidFill>
                  <a:srgbClr val="000000"/>
                </a:solidFill>
              </a:rPr>
              <a:t> - это место, где жили наши предки,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деды и отцы, где живешь сейчас ты.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Защитник Отечества </a:t>
            </a:r>
            <a:r>
              <a:rPr lang="ru" dirty="0">
                <a:solidFill>
                  <a:srgbClr val="000000"/>
                </a:solidFill>
              </a:rPr>
              <a:t>- это человек, который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любит свою Родину и готовый погибнуть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 ради защиты Отечества.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2229375" y="300500"/>
            <a:ext cx="5621100" cy="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Немало защитников Отечества и среди детей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4098" name="Picture 2" descr="C:\Users\Денис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15566"/>
            <a:ext cx="5710954" cy="39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енис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510"/>
            <a:ext cx="5760673" cy="43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1553775" y="802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Ребята, когда вы вырастите, вы тоже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станете смелыми, сильными и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отважными как ваши папы, защитники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нашей Родины! Здоровья вам, и пусть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небо над всем миром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всегда будет голубым и чистым!</a:t>
            </a:r>
            <a:endParaRPr b="1" i="1">
              <a:solidFill>
                <a:srgbClr val="FF0000"/>
              </a:solidFill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771" y="-78024"/>
            <a:ext cx="1522525" cy="14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596" y="3000349"/>
            <a:ext cx="1419825" cy="139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526675" y="62850"/>
            <a:ext cx="85206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0000"/>
                </a:solidFill>
              </a:rPr>
              <a:t> </a:t>
            </a:r>
            <a:r>
              <a:rPr lang="ru" sz="2400" b="1" dirty="0">
                <a:solidFill>
                  <a:srgbClr val="FF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мы знаем о защитниках Родины? Кто они?</a:t>
            </a:r>
            <a:endParaRPr sz="2400" b="1" dirty="0">
              <a:solidFill>
                <a:srgbClr val="FF0000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0000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0000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450" y="1270150"/>
            <a:ext cx="5461974" cy="36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901400" y="222100"/>
            <a:ext cx="631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Интересные факты о празднике: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58300" y="794800"/>
            <a:ext cx="8543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</a:rPr>
              <a:t>23 февраля 1918 года в Петрограде советские солдаты одержали победу над немецкими захватчиками. В связи с этим был объявлен день Красной Армии.</a:t>
            </a:r>
            <a:endParaRPr sz="18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700" y="1783500"/>
            <a:ext cx="5402376" cy="27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67450" y="324425"/>
            <a:ext cx="85899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В этот праздник принято поздравлять не только мужчин, но и женщин-военнослужащих.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050" y="1265975"/>
            <a:ext cx="5326575" cy="35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948675" y="24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ru" b="1" dirty="0">
                <a:solidFill>
                  <a:srgbClr val="FF0000"/>
                </a:solidFill>
              </a:rPr>
              <a:t>История возникновения праздника?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87375" y="1465350"/>
            <a:ext cx="525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У праздника было несколько названий: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Советской Армии;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рождения Красной армии;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рождения вооруженных сил и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военно-морского флота.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Сейчас этот праздник называется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</a:t>
            </a:r>
            <a:r>
              <a:rPr lang="ru" i="1">
                <a:solidFill>
                  <a:srgbClr val="FF0000"/>
                </a:solidFill>
              </a:rPr>
              <a:t>Днём Защитника Отечества</a:t>
            </a:r>
            <a:r>
              <a:rPr lang="ru">
                <a:solidFill>
                  <a:srgbClr val="000000"/>
                </a:solidFill>
              </a:rPr>
              <a:t>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169925" y="-123575"/>
            <a:ext cx="85206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2D2D2D"/>
                </a:solidFill>
              </a:rPr>
              <a:t>Традиции праздника</a:t>
            </a:r>
            <a:endParaRPr sz="2400" b="1">
              <a:solidFill>
                <a:srgbClr val="2D2D2D"/>
              </a:solidFill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400">
              <a:solidFill>
                <a:srgbClr val="2D2D2D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D2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450" y="2922075"/>
            <a:ext cx="2721898" cy="181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925" y="3034700"/>
            <a:ext cx="2459942" cy="18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4975" y="810629"/>
            <a:ext cx="2579052" cy="161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5975" y="1110700"/>
            <a:ext cx="2579049" cy="15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995175" y="86675"/>
            <a:ext cx="86172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    </a:t>
            </a:r>
            <a:r>
              <a:rPr lang="ru" sz="1800" b="1"/>
              <a:t>Главная задача российской армии: защита прав и свобод тех, </a:t>
            </a:r>
            <a:endParaRPr sz="1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кто живёт на территории Российской Федерации. </a:t>
            </a:r>
            <a:endParaRPr sz="1800" b="1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975" y="1557200"/>
            <a:ext cx="5432549" cy="32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185146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5765"/>
            <a:ext cx="3415772" cy="23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нис\Desktop\вртолеты_DoV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64556"/>
            <a:ext cx="5286846" cy="35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132752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17911"/>
            <a:ext cx="4893142" cy="38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нис\Desktop\257093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884634"/>
            <a:ext cx="5746470" cy="38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881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203</Words>
  <Application>Microsoft Office PowerPoint</Application>
  <PresentationFormat>Экран (16:9)</PresentationFormat>
  <Paragraphs>35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Merriweather</vt:lpstr>
      <vt:lpstr>Simple Light</vt:lpstr>
      <vt:lpstr>                                     «День защитника Отечества»  </vt:lpstr>
      <vt:lpstr> Что мы знаем о защитниках Родины? Кто они?  </vt:lpstr>
      <vt:lpstr>Интересные факты о празднике:</vt:lpstr>
      <vt:lpstr>Презентация PowerPoint</vt:lpstr>
      <vt:lpstr>История возникновения праздника?</vt:lpstr>
      <vt:lpstr>Презентация PowerPoint</vt:lpstr>
      <vt:lpstr>     Главная задача российской армии: защита прав и свобод тех,  кто живёт на территории Российской Федерации. </vt:lpstr>
      <vt:lpstr>Презентация PowerPoint</vt:lpstr>
      <vt:lpstr>Презентация PowerPoint</vt:lpstr>
      <vt:lpstr>Презентация PowerPoint</vt:lpstr>
      <vt:lpstr>Кто такие защитники Отечества?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«Мой папа – защитник Отечества»  </dc:title>
  <cp:lastModifiedBy>СВ</cp:lastModifiedBy>
  <cp:revision>4</cp:revision>
  <dcterms:modified xsi:type="dcterms:W3CDTF">2022-02-08T13:46:16Z</dcterms:modified>
</cp:coreProperties>
</file>