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9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48994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0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72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6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23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8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78131"/>
      </p:ext>
    </p:extLst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04518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42059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68711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86721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6156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53059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82030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42203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47032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1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heel spokes="8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476672"/>
            <a:ext cx="7992888" cy="115212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C0066"/>
                </a:solidFill>
                <a:latin typeface="&amp;quot"/>
              </a:rPr>
              <a:t>Конспект занятия по развитию речи для детей младшей группы на тему: Русская народная сказка "Теремок"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20840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&amp;quot"/>
              </a:rPr>
              <a:t>Продолжительность занятия 15 мин</a:t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&amp;quot"/>
              </a:rPr>
              <a:t>Тип НОД: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Закрепление</a:t>
            </a:r>
          </a:p>
          <a:p>
            <a:r>
              <a:rPr lang="ru-RU" b="1" dirty="0"/>
              <a:t>Программное содержание: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marL="285750" indent="-285750">
              <a:buFontTx/>
              <a:buChar char="-"/>
            </a:pPr>
            <a:r>
              <a:rPr lang="ru-RU" dirty="0"/>
              <a:t>учить эмоционально воспринимать содержание сказки, запоминать действующих лиц и последовательность действий благодаря методу моделирования;</a:t>
            </a:r>
            <a:br>
              <a:rPr lang="ru-RU" dirty="0"/>
            </a:br>
            <a:r>
              <a:rPr lang="ru-RU" dirty="0"/>
              <a:t>- упражнять в умении отгадывать загадки, в словообразовании;</a:t>
            </a:r>
            <a:br>
              <a:rPr lang="ru-RU" dirty="0"/>
            </a:br>
            <a:r>
              <a:rPr lang="ru-RU" dirty="0"/>
              <a:t>- развивать фантазию, навыки подражания, побуждать детей к импровизации;</a:t>
            </a:r>
            <a:br>
              <a:rPr lang="ru-RU" dirty="0"/>
            </a:br>
            <a:r>
              <a:rPr lang="ru-RU" dirty="0"/>
              <a:t>- воспитывать доброжелательное отношение друг к другу.</a:t>
            </a:r>
          </a:p>
          <a:p>
            <a:r>
              <a:rPr lang="ru-RU" b="1" dirty="0"/>
              <a:t>Словарь</a:t>
            </a:r>
            <a:r>
              <a:rPr lang="ru-RU" dirty="0"/>
              <a:t>: активизировать в речи детей слова хвостатая, веселая, ушастик, рыженькая, зубастый, большой.</a:t>
            </a:r>
            <a:br>
              <a:rPr lang="ru-RU" dirty="0"/>
            </a:br>
            <a:r>
              <a:rPr lang="ru-RU" b="1" dirty="0"/>
              <a:t>Предварительная работа:</a:t>
            </a:r>
            <a:r>
              <a:rPr lang="ru-RU" dirty="0"/>
              <a:t> чтение русских народных сказок, отгадывание загадок, моделирование сказок.</a:t>
            </a:r>
          </a:p>
        </p:txBody>
      </p:sp>
    </p:spTree>
    <p:extLst>
      <p:ext uri="{BB962C8B-B14F-4D97-AF65-F5344CB8AC3E}">
        <p14:creationId xmlns:p14="http://schemas.microsoft.com/office/powerpoint/2010/main" val="235776656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241776"/>
            <a:ext cx="5652120" cy="5616224"/>
          </a:xfrm>
          <a:prstGeom prst="rect">
            <a:avLst/>
          </a:prstGeom>
        </p:spPr>
      </p:pic>
      <p:pic>
        <p:nvPicPr>
          <p:cNvPr id="4" name="Рисунок 3" descr="qMI8m6yLr6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03640" y="3182130"/>
            <a:ext cx="2844823" cy="3921385"/>
          </a:xfrm>
          <a:prstGeom prst="rect">
            <a:avLst/>
          </a:prstGeom>
        </p:spPr>
      </p:pic>
      <p:pic>
        <p:nvPicPr>
          <p:cNvPr id="5" name="Рисунок 4" descr="85798811_large_post2901941281415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412776"/>
            <a:ext cx="5652120" cy="5616224"/>
          </a:xfrm>
          <a:prstGeom prst="rect">
            <a:avLst/>
          </a:prstGeom>
        </p:spPr>
      </p:pic>
      <p:pic>
        <p:nvPicPr>
          <p:cNvPr id="5" name="Рисунок 4" descr="85798811_large_post29019412814159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  <p:pic>
        <p:nvPicPr>
          <p:cNvPr id="6" name="Рисунок 5" descr="0_6fb20_33eb6d1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075" y="836712"/>
            <a:ext cx="4368249" cy="602128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zliduvfo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5798811_large_post290194128141597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064" y="-18019"/>
            <a:ext cx="2852936" cy="2852936"/>
          </a:xfrm>
          <a:prstGeom prst="rect">
            <a:avLst/>
          </a:prstGeom>
        </p:spPr>
      </p:pic>
      <p:pic>
        <p:nvPicPr>
          <p:cNvPr id="4" name="Рисунок 3" descr="5e3fffb29e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3284984"/>
            <a:ext cx="1981200" cy="2752725"/>
          </a:xfrm>
          <a:prstGeom prst="rect">
            <a:avLst/>
          </a:prstGeom>
        </p:spPr>
      </p:pic>
      <p:pic>
        <p:nvPicPr>
          <p:cNvPr id="5" name="Рисунок 4" descr="40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689" y="2996952"/>
            <a:ext cx="2857500" cy="1143000"/>
          </a:xfrm>
          <a:prstGeom prst="rect">
            <a:avLst/>
          </a:prstGeom>
        </p:spPr>
      </p:pic>
      <p:pic>
        <p:nvPicPr>
          <p:cNvPr id="6" name="Рисунок 5" descr="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689" y="3798169"/>
            <a:ext cx="2857500" cy="1143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9208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&amp;quot"/>
              </a:rPr>
              <a:t>Материал: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 сундучок, колокольчик, мультимедийная презентация сказки , мольберт.</a:t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&amp;quot"/>
              </a:rPr>
              <a:t>Методические приемы: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сюрпризный момент,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художественное слово,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игра «Перевоплощение»,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рассказывание сказки,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беседа по содержанию сказки,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речевое упражнение на словообразование.</a:t>
            </a:r>
          </a:p>
          <a:p>
            <a:r>
              <a:rPr lang="ru-RU" b="1" dirty="0"/>
              <a:t>Ход НОД</a:t>
            </a:r>
          </a:p>
          <a:p>
            <a:r>
              <a:rPr lang="ru-RU" dirty="0"/>
              <a:t>Дети заходят в группу, приветствуют гостей. Замечают на столе сундучок.</a:t>
            </a:r>
            <a:br>
              <a:rPr lang="ru-RU" dirty="0"/>
            </a:br>
            <a:r>
              <a:rPr lang="ru-RU" dirty="0"/>
              <a:t>- Ребята, посмотрите, какой красивый сундучок. Давайте посмотрим, что там внутри? (колокольчик). Это волшебный колокольчик. Он может превращать людей в разных животных. Только нужно произнести волшебные слова:</a:t>
            </a:r>
            <a:br>
              <a:rPr lang="ru-RU" dirty="0"/>
            </a:br>
            <a:r>
              <a:rPr lang="ru-RU" dirty="0"/>
              <a:t>Колокольчик прозвени</a:t>
            </a:r>
            <a:br>
              <a:rPr lang="ru-RU" dirty="0"/>
            </a:br>
            <a:r>
              <a:rPr lang="ru-RU" dirty="0"/>
              <a:t>Детей в зверюшек преврати.</a:t>
            </a:r>
            <a:br>
              <a:rPr lang="ru-RU" dirty="0"/>
            </a:br>
            <a:r>
              <a:rPr lang="ru-RU" dirty="0"/>
              <a:t>(Дети повторяют слова, воспитатель звенит колокольчиком).</a:t>
            </a:r>
            <a:br>
              <a:rPr lang="ru-RU" dirty="0"/>
            </a:br>
            <a:r>
              <a:rPr lang="ru-RU" dirty="0"/>
              <a:t>- А в кого мы превратимся, вы сейчас отгадаете сами. Послушайте загадку:</a:t>
            </a:r>
            <a:br>
              <a:rPr lang="ru-RU" dirty="0"/>
            </a:br>
            <a:r>
              <a:rPr lang="ru-RU" dirty="0"/>
              <a:t>Живет в норке, грызет корки,</a:t>
            </a:r>
            <a:br>
              <a:rPr lang="ru-RU" dirty="0"/>
            </a:br>
            <a:r>
              <a:rPr lang="ru-RU" dirty="0"/>
              <a:t>Короткие ножки, боится кошки.</a:t>
            </a:r>
          </a:p>
        </p:txBody>
      </p:sp>
    </p:spTree>
    <p:extLst>
      <p:ext uri="{BB962C8B-B14F-4D97-AF65-F5344CB8AC3E}">
        <p14:creationId xmlns:p14="http://schemas.microsoft.com/office/powerpoint/2010/main" val="142756708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В кого будем превращаться? (в мышей). Как пищат мышата? (пи-пи-пи).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А кем вы сейчас станете?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Зеленые мы как трава,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Наша песенка: «Ква-ква». (лягушка)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Покажите лягушат. Как они квакают?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Следующая загадка: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Маленький, беленький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По лесочку прыг-прыг,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По снежочку тык-тык. (зайчик)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Покажите, как скачут зайчата.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Хитрая плутовка,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Рыжая головка.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Хвост пушистый – краса!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А зовут ее …(лиса)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Покажите хитрую лисичку.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Кто осенью холодной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Ходит хмурый и голодный. (волк)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Давайте покажем, как ходит по лесу голодный волк.</a:t>
            </a:r>
          </a:p>
          <a:p>
            <a:pPr marL="285750" indent="-285750">
              <a:buFontTx/>
              <a:buChar char="-"/>
            </a:pPr>
            <a:r>
              <a:rPr lang="ru-RU" dirty="0"/>
              <a:t>- И последняя загадка:</a:t>
            </a:r>
            <a:br>
              <a:rPr lang="ru-RU" dirty="0"/>
            </a:br>
            <a:r>
              <a:rPr lang="ru-RU" dirty="0"/>
              <a:t>Хозяин лесной, просыпается весной,</a:t>
            </a:r>
            <a:br>
              <a:rPr lang="ru-RU" dirty="0"/>
            </a:br>
            <a:r>
              <a:rPr lang="ru-RU" dirty="0"/>
              <a:t>А зимой, под вьюжный вой,</a:t>
            </a:r>
            <a:br>
              <a:rPr lang="ru-RU" dirty="0"/>
            </a:br>
            <a:r>
              <a:rPr lang="ru-RU" dirty="0"/>
              <a:t>Спит в берлоге снеговой. (медведь)</a:t>
            </a:r>
          </a:p>
        </p:txBody>
      </p:sp>
    </p:spTree>
    <p:extLst>
      <p:ext uri="{BB962C8B-B14F-4D97-AF65-F5344CB8AC3E}">
        <p14:creationId xmlns:p14="http://schemas.microsoft.com/office/powerpoint/2010/main" val="3864507762"/>
      </p:ext>
    </p:extLst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Молодцы, ребята, отгадали все загадки. Теперь можете сесть на стульчики.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Кто сможет назвать всех животных, которых мы изображали?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- Сейчас я вам расскажу сказку, в которой все они жили дружно, в одном домике. Сказка называется «Теремок».</a:t>
            </a:r>
            <a:br>
              <a:rPr lang="ru-RU" dirty="0"/>
            </a:br>
            <a:r>
              <a:rPr lang="ru-RU" i="1" dirty="0">
                <a:solidFill>
                  <a:srgbClr val="000000"/>
                </a:solidFill>
                <a:latin typeface="&amp;quot"/>
              </a:rPr>
              <a:t>Воспитатель показывает мультимедийную презентацию сказки «Теремок».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Беседа по содержанию сказки.</a:t>
            </a:r>
            <a:br>
              <a:rPr lang="ru-RU" dirty="0"/>
            </a:br>
            <a:r>
              <a:rPr lang="ru-RU" sz="1600" dirty="0"/>
              <a:t>- Вот какая сказка о животных. Как она называется? Назовите тех, кто поселился в домике-теремке?</a:t>
            </a:r>
            <a:br>
              <a:rPr lang="ru-RU" sz="1600" dirty="0"/>
            </a:br>
            <a:r>
              <a:rPr lang="ru-RU" sz="1600" dirty="0"/>
              <a:t>- Как просились в теремок звери? Что они говорили?</a:t>
            </a:r>
            <a:br>
              <a:rPr lang="ru-RU" sz="1600" dirty="0"/>
            </a:br>
            <a:r>
              <a:rPr lang="ru-RU" sz="1600" dirty="0"/>
              <a:t>- Вспомните, какие в сказке у каждого зверька прозвища?</a:t>
            </a:r>
            <a:br>
              <a:rPr lang="ru-RU" sz="1600" dirty="0"/>
            </a:br>
            <a:r>
              <a:rPr lang="ru-RU" sz="1600" dirty="0"/>
              <a:t>+ мышка-норушка, лягушка-квакушка и т.д.</a:t>
            </a:r>
            <a:br>
              <a:rPr lang="ru-RU" sz="1600" dirty="0"/>
            </a:br>
            <a:r>
              <a:rPr lang="ru-RU" sz="1600" dirty="0"/>
              <a:t>- Кто пришел первым? (мышка). Какая она? (хвостатая, потому что у нее длинный хвостик). Ребенок ставит рядом модель мышки.</a:t>
            </a:r>
            <a:br>
              <a:rPr lang="ru-RU" sz="1600" dirty="0"/>
            </a:br>
            <a:r>
              <a:rPr lang="ru-RU" sz="1600" dirty="0"/>
              <a:t>- Кто пришел за мышкой? (лягушка). Лягушка громко квакает, у нее большой рот, как будто она все время улыбается. Значит, она какая? (веселая).</a:t>
            </a:r>
            <a:br>
              <a:rPr lang="ru-RU" sz="1600" dirty="0"/>
            </a:br>
            <a:r>
              <a:rPr lang="ru-RU" sz="1600" dirty="0"/>
              <a:t>- За лягушкой кто прискакал? (зайчик). У зайчика длинные уши, поэтому как мы может назвать его? (</a:t>
            </a:r>
            <a:r>
              <a:rPr lang="ru-RU" sz="1600" dirty="0" err="1"/>
              <a:t>ушастиком</a:t>
            </a:r>
            <a:r>
              <a:rPr lang="ru-RU" sz="1600" dirty="0"/>
              <a:t>). Ставится модель зайчика.</a:t>
            </a:r>
            <a:br>
              <a:rPr lang="ru-RU" sz="1600" dirty="0"/>
            </a:br>
            <a:r>
              <a:rPr lang="ru-RU" sz="1600" dirty="0"/>
              <a:t>- Кто прибежал потом? (лисичка). Какого цвета лисичка? (рыженькая).</a:t>
            </a:r>
            <a:br>
              <a:rPr lang="ru-RU" sz="1600" dirty="0"/>
            </a:br>
            <a:r>
              <a:rPr lang="ru-RU" sz="1600" dirty="0"/>
              <a:t>- За лисичкой пришел…(волк). У волка большие острые зубы, поэтому он какой? (зубастый).</a:t>
            </a:r>
            <a:br>
              <a:rPr lang="ru-RU" sz="1600" dirty="0"/>
            </a:br>
            <a:r>
              <a:rPr lang="ru-RU" sz="1600" dirty="0"/>
              <a:t>- Последний пришел… медведь. Он сломал теремок. Почему? (он большой).</a:t>
            </a:r>
            <a:br>
              <a:rPr lang="ru-RU" sz="1600" dirty="0"/>
            </a:br>
            <a:r>
              <a:rPr lang="ru-RU" sz="1600" dirty="0"/>
              <a:t>- Напомните, как называлась эта сказка?</a:t>
            </a:r>
          </a:p>
        </p:txBody>
      </p:sp>
    </p:spTree>
    <p:extLst>
      <p:ext uri="{BB962C8B-B14F-4D97-AF65-F5344CB8AC3E}">
        <p14:creationId xmlns:p14="http://schemas.microsoft.com/office/powerpoint/2010/main" val="1773650634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6675"/>
            <a:ext cx="9144000" cy="6894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764704"/>
            <a:ext cx="4942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 Black" pitchFamily="34" charset="0"/>
              </a:rPr>
              <a:t>Сказка Теремок</a:t>
            </a:r>
          </a:p>
        </p:txBody>
      </p:sp>
      <p:pic>
        <p:nvPicPr>
          <p:cNvPr id="8" name="Русская народная музыка – Полянка, русский народный наигрыш. (www.peta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574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241776"/>
            <a:ext cx="5652120" cy="5616224"/>
          </a:xfrm>
          <a:prstGeom prst="rect">
            <a:avLst/>
          </a:prstGeom>
        </p:spPr>
      </p:pic>
      <p:pic>
        <p:nvPicPr>
          <p:cNvPr id="6" name="Рисунок 5" descr="img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01255" y="3553294"/>
            <a:ext cx="1800200" cy="2562314"/>
          </a:xfrm>
          <a:prstGeom prst="rect">
            <a:avLst/>
          </a:prstGeom>
        </p:spPr>
      </p:pic>
      <p:pic>
        <p:nvPicPr>
          <p:cNvPr id="8" name="Рисунок 7" descr="85798811_large_post2901941281415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  <p:pic>
        <p:nvPicPr>
          <p:cNvPr id="9" name="Рисунок 8" descr="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64158" y="1545271"/>
            <a:ext cx="3711960" cy="1484784"/>
          </a:xfrm>
          <a:prstGeom prst="rect">
            <a:avLst/>
          </a:prstGeom>
        </p:spPr>
      </p:pic>
      <p:pic>
        <p:nvPicPr>
          <p:cNvPr id="10" name="Рисунок 9" descr="0_97b0e_74b9190a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070072" y="2625194"/>
            <a:ext cx="3879912" cy="13590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9667 C -0.00625 0.09921 -0.00816 0.10176 -0.01371 0.10685 C -0.01927 0.11193 -0.03229 0.11887 -0.03819 0.12743 C -0.0441 0.13599 -0.04791 0.14755 -0.04896 0.15819 C -0.05 0.16883 -0.05642 0.17993 -0.04444 0.1908 C -0.03246 0.20167 0.00608 0.21554 0.02327 0.22364 C 0.04045 0.23173 0.05018 0.23057 0.05868 0.24006 C 0.06719 0.24954 0.07136 0.27012 0.07413 0.28099 C 0.07691 0.29186 0.07882 0.29834 0.07552 0.30574 C 0.07222 0.31314 0.06545 0.32123 0.054 0.32609 C 0.04254 0.33094 0.02327 0.3321 0.00643 0.33441 C -0.01041 0.33673 -0.02482 0.33834 -0.04739 0.34043 C -0.06996 0.34251 -0.10538 0.34829 -0.12899 0.34667 C -0.1526 0.34505 -0.17725 0.33164 -0.18906 0.33025 C -0.20087 0.32886 -0.20035 0.33349 -0.19982 0.33834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412776"/>
            <a:ext cx="5652120" cy="5616224"/>
          </a:xfrm>
          <a:prstGeom prst="rect">
            <a:avLst/>
          </a:prstGeom>
        </p:spPr>
      </p:pic>
      <p:pic>
        <p:nvPicPr>
          <p:cNvPr id="4" name="Рисунок 3" descr="ukV0dRaeF_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63614" y="4211017"/>
            <a:ext cx="1728192" cy="2286001"/>
          </a:xfrm>
          <a:prstGeom prst="rect">
            <a:avLst/>
          </a:prstGeom>
        </p:spPr>
      </p:pic>
      <p:pic>
        <p:nvPicPr>
          <p:cNvPr id="5" name="Рисунок 4" descr="85798811_large_post2901941281415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  <p:pic>
        <p:nvPicPr>
          <p:cNvPr id="6" name="Рисунок 5" descr="3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1666" y="2513211"/>
            <a:ext cx="1362075" cy="1362075"/>
          </a:xfrm>
          <a:prstGeom prst="rect">
            <a:avLst/>
          </a:prstGeom>
        </p:spPr>
      </p:pic>
      <p:pic>
        <p:nvPicPr>
          <p:cNvPr id="7" name="Рисунок 6" descr="3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2346" y="2864154"/>
            <a:ext cx="1362075" cy="1362075"/>
          </a:xfrm>
          <a:prstGeom prst="rect">
            <a:avLst/>
          </a:prstGeom>
        </p:spPr>
      </p:pic>
      <p:pic>
        <p:nvPicPr>
          <p:cNvPr id="8" name="Рисунок 7" descr="0_97b0e_74b9190a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605980"/>
            <a:ext cx="2857500" cy="1143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07 0.05365 C -0.12812 0.07077 -0.15 0.08788 -0.16284 0.09667 C -0.17569 0.10546 -0.17604 0.10245 -0.18298 0.10685 C -0.18993 0.11124 -0.19809 0.11887 -0.20451 0.12327 C -0.21093 0.12766 -0.21753 0.1272 -0.22135 0.13344 C -0.22517 0.13969 -0.23611 0.15287 -0.2276 0.16027 C -0.21909 0.16767 -0.19479 0.17761 -0.17066 0.17854 C -0.14652 0.17946 -0.10607 0.16975 -0.08298 0.16628 C -0.05989 0.16281 -0.04548 0.15911 -0.03212 0.15819 C -0.01875 0.15726 -0.01198 0.15726 -0.00295 0.16027 C 0.00608 0.16328 0.01702 0.16929 0.0217 0.17669 C 0.02639 0.18409 0.03663 0.19149 0.02483 0.20537 C 0.01302 0.21924 -0.03038 0.24815 -0.04913 0.26064 C -0.06788 0.27313 -0.0776 0.27544 -0.0875 0.28099 C -0.09739 0.28654 -0.09843 0.28793 -0.10902 0.29348 C -0.11962 0.29903 -0.13628 0.30504 -0.15069 0.31383 C -0.1651 0.32262 -0.18021 0.33464 -0.19531 0.34667 " pathEditMode="relative" rAng="0" ptsTypes="aaaaaaaaaaaaaa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241776"/>
            <a:ext cx="5652120" cy="5616224"/>
          </a:xfrm>
          <a:prstGeom prst="rect">
            <a:avLst/>
          </a:prstGeom>
        </p:spPr>
      </p:pic>
      <p:pic>
        <p:nvPicPr>
          <p:cNvPr id="4" name="Рисунок 3" descr="109820336___13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4729" y="2575424"/>
            <a:ext cx="3046661" cy="3884632"/>
          </a:xfrm>
          <a:prstGeom prst="rect">
            <a:avLst/>
          </a:prstGeom>
        </p:spPr>
      </p:pic>
      <p:pic>
        <p:nvPicPr>
          <p:cNvPr id="5" name="Рисунок 4" descr="85798811_large_post2901941281415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8 0.06337 C -0.06284 0.06591 -0.07673 0.06869 -0.08871 0.07355 C -0.10069 0.0784 -0.10711 0.08442 -0.121 0.09205 C -0.13489 0.09968 -0.15902 0.11055 -0.17187 0.11864 C -0.18472 0.12674 -0.19305 0.13344 -0.19809 0.14131 C -0.20312 0.14917 -0.2059 0.15703 -0.2026 0.16582 C -0.1993 0.17461 -0.18906 0.18455 -0.17795 0.1945 C -0.16684 0.20444 -0.15243 0.21647 -0.13645 0.22526 C -0.12048 0.23405 -0.10972 0.2396 -0.08263 0.24769 C -0.05555 0.25578 0.00504 0.26804 0.02657 0.27452 C 0.04809 0.28099 0.0375 0.2803 0.04653 0.28677 C 0.05556 0.29325 0.07171 0.30111 0.08039 0.31337 C 0.08907 0.32563 0.09844 0.3469 0.09896 0.36055 C 0.09948 0.37419 0.09358 0.38645 0.08351 0.39524 C 0.07344 0.40403 0.05243 0.40796 0.03889 0.41374 C 0.02535 0.41952 0.01355 0.42577 0.00191 0.43016 C -0.00972 0.43455 -0.01805 0.43964 -0.03038 0.44034 C -0.0427 0.44103 -0.0552 0.44242 -0.07187 0.43432 C -0.08854 0.42623 -0.11805 0.39917 -0.13038 0.39131 C -0.1427 0.38344 -0.14427 0.38529 -0.14566 0.38714 " pathEditMode="relative" rAng="0" ptsTypes="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ldren_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1170402_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1241776"/>
            <a:ext cx="5652120" cy="5616224"/>
          </a:xfrm>
          <a:prstGeom prst="rect">
            <a:avLst/>
          </a:prstGeom>
        </p:spPr>
      </p:pic>
      <p:pic>
        <p:nvPicPr>
          <p:cNvPr id="4" name="Рисунок 3" descr="109820109_7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636912"/>
            <a:ext cx="3563250" cy="4437112"/>
          </a:xfrm>
          <a:prstGeom prst="rect">
            <a:avLst/>
          </a:prstGeom>
        </p:spPr>
      </p:pic>
      <p:pic>
        <p:nvPicPr>
          <p:cNvPr id="5" name="Рисунок 4" descr="85798811_large_post29019412814159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-17140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193</TotalTime>
  <Words>700</Words>
  <Application>Microsoft Office PowerPoint</Application>
  <PresentationFormat>Экран (4:3)</PresentationFormat>
  <Paragraphs>13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&amp;quot</vt:lpstr>
      <vt:lpstr>Arial</vt:lpstr>
      <vt:lpstr>Arial Black</vt:lpstr>
      <vt:lpstr>Helvetica Neue</vt:lpstr>
      <vt:lpstr>Trebuchet MS</vt:lpstr>
      <vt:lpstr>Wingdings 3</vt:lpstr>
      <vt:lpstr>Аспект</vt:lpstr>
      <vt:lpstr>Конспект занятия по развитию речи для детей младшей группы на тему: Русская народная сказка "Теремок"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СВ</cp:lastModifiedBy>
  <cp:revision>29</cp:revision>
  <dcterms:created xsi:type="dcterms:W3CDTF">2015-10-11T15:36:04Z</dcterms:created>
  <dcterms:modified xsi:type="dcterms:W3CDTF">2022-02-14T09:11:03Z</dcterms:modified>
</cp:coreProperties>
</file>