
<file path=[Content_Types].xml><?xml version="1.0" encoding="utf-8"?>
<Types xmlns="http://schemas.openxmlformats.org/package/2006/content-types">
  <Default Extension="jpg" ContentType="image/jp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9144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678" y="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2/8/2022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12"/>
            <a:ext cx="9143631" cy="685726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4E6127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2/8/2022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4E6127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2/8/2022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4E6127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2/8/2022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2/8/2022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69137" y="2310015"/>
            <a:ext cx="7805724" cy="10013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rgbClr val="4E6127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57200" y="1577340"/>
            <a:ext cx="82296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2/8/2022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04800" y="914400"/>
            <a:ext cx="7517765" cy="23955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338195" marR="5080" indent="-3326129">
              <a:lnSpc>
                <a:spcPct val="102400"/>
              </a:lnSpc>
              <a:spcBef>
                <a:spcPts val="95"/>
              </a:spcBef>
            </a:pPr>
            <a:endParaRPr sz="1500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 rot="20678784">
            <a:off x="318876" y="1289815"/>
            <a:ext cx="7908790" cy="278281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96340" marR="5080" indent="-1184275" algn="ctr">
              <a:lnSpc>
                <a:spcPct val="100000"/>
              </a:lnSpc>
              <a:spcBef>
                <a:spcPts val="100"/>
              </a:spcBef>
            </a:pPr>
            <a:r>
              <a:rPr sz="6000" spc="-10" dirty="0"/>
              <a:t>«Международный женский  </a:t>
            </a:r>
            <a:r>
              <a:rPr sz="6000" spc="-10" dirty="0" err="1"/>
              <a:t>день</a:t>
            </a:r>
            <a:r>
              <a:rPr sz="6000" spc="-10" dirty="0"/>
              <a:t> </a:t>
            </a:r>
            <a:br>
              <a:rPr lang="ru-RU" sz="6000" spc="-10"/>
            </a:br>
            <a:r>
              <a:rPr sz="6000"/>
              <a:t>8</a:t>
            </a:r>
            <a:r>
              <a:rPr sz="6000" spc="-25"/>
              <a:t> </a:t>
            </a:r>
            <a:r>
              <a:rPr sz="6000" spc="-5" dirty="0"/>
              <a:t>Марта»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75094" y="3783197"/>
            <a:ext cx="2937510" cy="35060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6700"/>
              </a:lnSpc>
              <a:spcBef>
                <a:spcPts val="100"/>
              </a:spcBef>
            </a:pPr>
            <a:endParaRPr sz="20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2"/>
            <a:ext cx="9143631" cy="685726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2"/>
            <a:ext cx="9143631" cy="685763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2"/>
            <a:ext cx="9143631" cy="685726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2"/>
            <a:ext cx="9143631" cy="685726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2"/>
            <a:ext cx="9143631" cy="685726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2"/>
            <a:ext cx="9143631" cy="685726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2"/>
            <a:ext cx="9143631" cy="685726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2"/>
            <a:ext cx="9143631" cy="685726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2"/>
            <a:ext cx="9143631" cy="685726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</TotalTime>
  <Words>8</Words>
  <Application>Microsoft Office PowerPoint</Application>
  <PresentationFormat>Экран (4:3)</PresentationFormat>
  <Paragraphs>1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2" baseType="lpstr">
      <vt:lpstr>Calibri</vt:lpstr>
      <vt:lpstr>Office Theme</vt:lpstr>
      <vt:lpstr>«Международный женский  день  8 Марта»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бюджетное дошкольное образовательное учреждения детский сад № 68  г. Иркутска</dc:title>
  <dc:creator>1</dc:creator>
  <cp:lastModifiedBy>СВ</cp:lastModifiedBy>
  <cp:revision>1</cp:revision>
  <dcterms:created xsi:type="dcterms:W3CDTF">2021-02-22T08:29:05Z</dcterms:created>
  <dcterms:modified xsi:type="dcterms:W3CDTF">2022-02-08T15:39:55Z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2021-02-22T00:00:00Z</vt:filetime>
  </property>
  <property fmtid="{D5CDD505-2E9C-101B-9397-08002B2CF9AE}" pid="3" name="Creator">
    <vt:lpwstr>Impress</vt:lpwstr>
  </property>
  <property fmtid="{D5CDD505-2E9C-101B-9397-08002B2CF9AE}" pid="4" name="LastSaved">
    <vt:filetime>2021-02-22T00:00:00Z</vt:filetime>
  </property>
</Properties>
</file>